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</p:sldMasterIdLst>
  <p:notesMasterIdLst>
    <p:notesMasterId r:id="rId31"/>
  </p:notesMasterIdLst>
  <p:handoutMasterIdLst>
    <p:handoutMasterId r:id="rId32"/>
  </p:handoutMasterIdLst>
  <p:sldIdLst>
    <p:sldId id="305" r:id="rId2"/>
    <p:sldId id="256" r:id="rId3"/>
    <p:sldId id="258" r:id="rId4"/>
    <p:sldId id="257" r:id="rId5"/>
    <p:sldId id="259" r:id="rId6"/>
    <p:sldId id="260" r:id="rId7"/>
    <p:sldId id="261" r:id="rId8"/>
    <p:sldId id="306" r:id="rId9"/>
    <p:sldId id="263" r:id="rId10"/>
    <p:sldId id="307" r:id="rId11"/>
    <p:sldId id="308" r:id="rId12"/>
    <p:sldId id="309" r:id="rId13"/>
    <p:sldId id="310" r:id="rId14"/>
    <p:sldId id="311" r:id="rId15"/>
    <p:sldId id="312" r:id="rId16"/>
    <p:sldId id="262" r:id="rId17"/>
    <p:sldId id="265" r:id="rId18"/>
    <p:sldId id="267" r:id="rId19"/>
    <p:sldId id="264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285" r:id="rId29"/>
    <p:sldId id="286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azir" panose="020B0603030804020204" pitchFamily="34" charset="-78"/>
      <p:regular r:id="rId37"/>
      <p:bold r:id="rId38"/>
    </p:embeddedFont>
    <p:embeddedFont>
      <p:font typeface="Besmellah 4 " panose="020B0604020202020204" charset="0"/>
      <p:regular r:id="rId39"/>
    </p:embeddedFont>
    <p:embeddedFont>
      <p:font typeface="Ara Asmaa Beltajie" panose="020B0604020202020204" charset="-78"/>
      <p:regular r:id="rId40"/>
    </p:embeddedFont>
    <p:embeddedFont>
      <p:font typeface="Lalezar" panose="020B0604020202020204" charset="-78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07">
          <p15:clr>
            <a:srgbClr val="9AA0A6"/>
          </p15:clr>
        </p15:guide>
        <p15:guide id="2" pos="453">
          <p15:clr>
            <a:srgbClr val="9AA0A6"/>
          </p15:clr>
        </p15:guide>
        <p15:guide id="3" orient="horz" pos="339">
          <p15:clr>
            <a:srgbClr val="9AA0A6"/>
          </p15:clr>
        </p15:guide>
        <p15:guide id="4" orient="horz" pos="2901">
          <p15:clr>
            <a:srgbClr val="9AA0A6"/>
          </p15:clr>
        </p15:guide>
        <p15:guide id="5" orient="horz" pos="482">
          <p15:clr>
            <a:srgbClr val="9AA0A6"/>
          </p15:clr>
        </p15:guide>
        <p15:guide id="6" pos="2880">
          <p15:clr>
            <a:srgbClr val="9AA0A6"/>
          </p15:clr>
        </p15:guide>
        <p15:guide id="7" orient="horz" pos="2605">
          <p15:clr>
            <a:srgbClr val="9AA0A6"/>
          </p15:clr>
        </p15:guide>
        <p15:guide id="8" pos="50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ECF3F4"/>
    <a:srgbClr val="813339"/>
    <a:srgbClr val="B9620B"/>
    <a:srgbClr val="000000"/>
    <a:srgbClr val="346289"/>
    <a:srgbClr val="4786BA"/>
    <a:srgbClr val="1F3B51"/>
    <a:srgbClr val="E6B8A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D25191-DCE9-4935-96DD-D0E57465299F}">
  <a:tblStyle styleId="{EFD25191-DCE9-4935-96DD-D0E574652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2941" autoAdjust="0"/>
  </p:normalViewPr>
  <p:slideViewPr>
    <p:cSldViewPr snapToGrid="0">
      <p:cViewPr varScale="1">
        <p:scale>
          <a:sx n="108" d="100"/>
          <a:sy n="108" d="100"/>
        </p:scale>
        <p:origin x="619" y="77"/>
      </p:cViewPr>
      <p:guideLst>
        <p:guide pos="5307"/>
        <p:guide pos="453"/>
        <p:guide orient="horz" pos="339"/>
        <p:guide orient="horz" pos="2901"/>
        <p:guide orient="horz" pos="482"/>
        <p:guide pos="2880"/>
        <p:guide orient="horz" pos="2605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EE110-725B-4159-A80C-2769F420668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C351-336E-4AE5-8CBA-F46C5B26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30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41d900745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41d900745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41d900745_8_12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41d900745_8_12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3764000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643764000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41d90074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41d90074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656f406c2e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656f406c2e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641d900745_13_4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641d900745_13_4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05f66ed5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05f66ed5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05f66ed5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05f66ed5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05f66ed5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05f66ed5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05f66ed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05f66ed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05f66ed5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05f66ed5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41d90074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41d90074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6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05f66ed5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05f66ed5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60824" y="3596074"/>
            <a:ext cx="1486600" cy="1608352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4392925" y="-1"/>
            <a:ext cx="4751065" cy="5140175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489450" y="767538"/>
            <a:ext cx="3934800" cy="28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404525" y="3526660"/>
            <a:ext cx="2019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 flipH="1">
            <a:off x="0" y="1125900"/>
            <a:ext cx="9144070" cy="4017631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 flipH="1">
            <a:off x="5987974" y="2825713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 flipH="1">
            <a:off x="927040" y="1249988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 flipH="1">
            <a:off x="927040" y="2825713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4912038" y="3128245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3474314" y="1548787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3474314" y="3128245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6"/>
          </p:nvPr>
        </p:nvSpPr>
        <p:spPr>
          <a:xfrm flipH="1">
            <a:off x="1314640" y="1790813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7"/>
          </p:nvPr>
        </p:nvSpPr>
        <p:spPr>
          <a:xfrm flipH="1">
            <a:off x="1314640" y="339188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8"/>
          </p:nvPr>
        </p:nvSpPr>
        <p:spPr>
          <a:xfrm flipH="1">
            <a:off x="5987974" y="328793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 flipH="1">
            <a:off x="5987974" y="1249988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912060" y="1548787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 flipH="1">
            <a:off x="5987974" y="180713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>
  <p:cSld name="1_Agenda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680788"/>
            <a:ext cx="9144000" cy="1462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Google Shape;70;p13"/>
          <p:cNvSpPr/>
          <p:nvPr/>
        </p:nvSpPr>
        <p:spPr>
          <a:xfrm flipH="1">
            <a:off x="0" y="79688"/>
            <a:ext cx="9144070" cy="4017631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 flipH="1">
            <a:off x="5987974" y="2825713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 flipH="1">
            <a:off x="927040" y="1249988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 flipH="1">
            <a:off x="927040" y="2825713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4912038" y="3128245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3474314" y="1548787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3474314" y="3128245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6"/>
          </p:nvPr>
        </p:nvSpPr>
        <p:spPr>
          <a:xfrm flipH="1">
            <a:off x="1314640" y="1790813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7"/>
          </p:nvPr>
        </p:nvSpPr>
        <p:spPr>
          <a:xfrm flipH="1">
            <a:off x="1314640" y="339188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8"/>
          </p:nvPr>
        </p:nvSpPr>
        <p:spPr>
          <a:xfrm flipH="1">
            <a:off x="5987974" y="328793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 flipH="1">
            <a:off x="5987974" y="1249988"/>
            <a:ext cx="2229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912060" y="1548787"/>
            <a:ext cx="7395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 flipH="1">
            <a:off x="5987974" y="1807138"/>
            <a:ext cx="184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6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1_Agenda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 rot="799250" flipH="1">
            <a:off x="-668209" y="2001511"/>
            <a:ext cx="9901876" cy="4535929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719750" y="1159200"/>
            <a:ext cx="46644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 flipH="1">
            <a:off x="719750" y="2840325"/>
            <a:ext cx="6657600" cy="19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 rot="10800000" flipH="1">
            <a:off x="4931991" y="12"/>
            <a:ext cx="4212025" cy="5143476"/>
          </a:xfrm>
          <a:custGeom>
            <a:avLst/>
            <a:gdLst/>
            <a:ahLst/>
            <a:cxnLst/>
            <a:rect l="l" t="t" r="r" b="b"/>
            <a:pathLst>
              <a:path w="39251" h="47931" extrusionOk="0">
                <a:moveTo>
                  <a:pt x="21033" y="0"/>
                </a:moveTo>
                <a:cubicBezTo>
                  <a:pt x="24804" y="8909"/>
                  <a:pt x="24227" y="19157"/>
                  <a:pt x="15856" y="27953"/>
                </a:cubicBezTo>
                <a:cubicBezTo>
                  <a:pt x="8909" y="35252"/>
                  <a:pt x="3511" y="39402"/>
                  <a:pt x="0" y="47931"/>
                </a:cubicBezTo>
                <a:lnTo>
                  <a:pt x="39251" y="47931"/>
                </a:lnTo>
                <a:lnTo>
                  <a:pt x="39251" y="0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10800000" flipH="1">
            <a:off x="4744995" y="2876897"/>
            <a:ext cx="4399023" cy="2307781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719750" y="1159200"/>
            <a:ext cx="46644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 flipH="1">
            <a:off x="719750" y="2840325"/>
            <a:ext cx="6657600" cy="19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 rot="10800000" flipH="1">
            <a:off x="4931991" y="12"/>
            <a:ext cx="4212025" cy="5143476"/>
          </a:xfrm>
          <a:custGeom>
            <a:avLst/>
            <a:gdLst/>
            <a:ahLst/>
            <a:cxnLst/>
            <a:rect l="l" t="t" r="r" b="b"/>
            <a:pathLst>
              <a:path w="39251" h="47931" extrusionOk="0">
                <a:moveTo>
                  <a:pt x="21033" y="0"/>
                </a:moveTo>
                <a:cubicBezTo>
                  <a:pt x="24804" y="8909"/>
                  <a:pt x="24227" y="19157"/>
                  <a:pt x="15856" y="27953"/>
                </a:cubicBezTo>
                <a:cubicBezTo>
                  <a:pt x="8909" y="35252"/>
                  <a:pt x="3511" y="39402"/>
                  <a:pt x="0" y="47931"/>
                </a:cubicBezTo>
                <a:lnTo>
                  <a:pt x="39251" y="47931"/>
                </a:lnTo>
                <a:lnTo>
                  <a:pt x="39251" y="0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10800000" flipH="1">
            <a:off x="5490175" y="2835719"/>
            <a:ext cx="3653843" cy="2307781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02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 rot="5400000" flipH="1">
            <a:off x="24840" y="-2477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 rot="5400000" flipH="1">
            <a:off x="5902170" y="1897985"/>
            <a:ext cx="3032226" cy="3458727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 flipH="1">
            <a:off x="1140763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 flipH="1">
            <a:off x="1140746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2"/>
          </p:nvPr>
        </p:nvSpPr>
        <p:spPr>
          <a:xfrm flipH="1">
            <a:off x="3547763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 flipH="1">
            <a:off x="3547742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4"/>
          </p:nvPr>
        </p:nvSpPr>
        <p:spPr>
          <a:xfrm flipH="1">
            <a:off x="5954801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 flipH="1">
            <a:off x="5954775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 rot="-5400000">
            <a:off x="-1019018" y="3311041"/>
            <a:ext cx="2851474" cy="813444"/>
          </a:xfrm>
          <a:custGeom>
            <a:avLst/>
            <a:gdLst/>
            <a:ahLst/>
            <a:cxnLst/>
            <a:rect l="l" t="t" r="r" b="b"/>
            <a:pathLst>
              <a:path w="59673" h="17023" extrusionOk="0">
                <a:moveTo>
                  <a:pt x="1" y="0"/>
                </a:moveTo>
                <a:lnTo>
                  <a:pt x="1" y="10300"/>
                </a:lnTo>
                <a:cubicBezTo>
                  <a:pt x="1816" y="14963"/>
                  <a:pt x="5927" y="17022"/>
                  <a:pt x="10137" y="17022"/>
                </a:cubicBezTo>
                <a:cubicBezTo>
                  <a:pt x="13923" y="17022"/>
                  <a:pt x="17789" y="15356"/>
                  <a:pt x="20137" y="12420"/>
                </a:cubicBezTo>
                <a:cubicBezTo>
                  <a:pt x="23652" y="8026"/>
                  <a:pt x="27201" y="4744"/>
                  <a:pt x="32830" y="4744"/>
                </a:cubicBezTo>
                <a:cubicBezTo>
                  <a:pt x="34252" y="4744"/>
                  <a:pt x="35808" y="4954"/>
                  <a:pt x="37529" y="5408"/>
                </a:cubicBezTo>
                <a:cubicBezTo>
                  <a:pt x="43485" y="6981"/>
                  <a:pt x="47292" y="8462"/>
                  <a:pt x="50664" y="8462"/>
                </a:cubicBezTo>
                <a:cubicBezTo>
                  <a:pt x="52120" y="8462"/>
                  <a:pt x="53496" y="8186"/>
                  <a:pt x="54928" y="7521"/>
                </a:cubicBezTo>
                <a:cubicBezTo>
                  <a:pt x="59672" y="5314"/>
                  <a:pt x="59672" y="0"/>
                  <a:pt x="59672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2"/>
          </p:nvPr>
        </p:nvSpPr>
        <p:spPr>
          <a:xfrm>
            <a:off x="1170501" y="19593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913025" y="2407775"/>
            <a:ext cx="235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3"/>
          </p:nvPr>
        </p:nvSpPr>
        <p:spPr>
          <a:xfrm>
            <a:off x="6131126" y="19593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4"/>
          </p:nvPr>
        </p:nvSpPr>
        <p:spPr>
          <a:xfrm>
            <a:off x="5934350" y="2407775"/>
            <a:ext cx="223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 idx="5"/>
          </p:nvPr>
        </p:nvSpPr>
        <p:spPr>
          <a:xfrm>
            <a:off x="3652288" y="302238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6"/>
          </p:nvPr>
        </p:nvSpPr>
        <p:spPr>
          <a:xfrm>
            <a:off x="3394017" y="3470825"/>
            <a:ext cx="235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7"/>
          </p:nvPr>
        </p:nvSpPr>
        <p:spPr>
          <a:xfrm>
            <a:off x="3651738" y="19593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8"/>
          </p:nvPr>
        </p:nvSpPr>
        <p:spPr>
          <a:xfrm>
            <a:off x="3394338" y="2407775"/>
            <a:ext cx="235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9"/>
          </p:nvPr>
        </p:nvSpPr>
        <p:spPr>
          <a:xfrm>
            <a:off x="1169738" y="302238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3"/>
          </p:nvPr>
        </p:nvSpPr>
        <p:spPr>
          <a:xfrm>
            <a:off x="912225" y="3470825"/>
            <a:ext cx="235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4"/>
          </p:nvPr>
        </p:nvSpPr>
        <p:spPr>
          <a:xfrm>
            <a:off x="6329600" y="3022388"/>
            <a:ext cx="1446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5"/>
          </p:nvPr>
        </p:nvSpPr>
        <p:spPr>
          <a:xfrm>
            <a:off x="5875671" y="3470825"/>
            <a:ext cx="235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Google Shape;70;p13"/>
          <p:cNvSpPr/>
          <p:nvPr userDrawn="1"/>
        </p:nvSpPr>
        <p:spPr>
          <a:xfrm rot="20734129" flipH="1">
            <a:off x="-1292269" y="1078766"/>
            <a:ext cx="11758982" cy="5166545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4" name="Google Shape;136;p23"/>
          <p:cNvSpPr/>
          <p:nvPr userDrawn="1"/>
        </p:nvSpPr>
        <p:spPr>
          <a:xfrm rot="21113067" flipH="1" flipV="1">
            <a:off x="-1296265" y="-802086"/>
            <a:ext cx="11563640" cy="5516824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243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">
  <p:cSld name="TITLE_ONLY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7239778" y="3190802"/>
            <a:ext cx="1904227" cy="1945172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0" y="0"/>
            <a:ext cx="2675012" cy="966483"/>
          </a:xfrm>
          <a:custGeom>
            <a:avLst/>
            <a:gdLst/>
            <a:ahLst/>
            <a:cxnLst/>
            <a:rect l="l" t="t" r="r" b="b"/>
            <a:pathLst>
              <a:path w="61918" h="22371" extrusionOk="0">
                <a:moveTo>
                  <a:pt x="1" y="0"/>
                </a:moveTo>
                <a:lnTo>
                  <a:pt x="1" y="19582"/>
                </a:lnTo>
                <a:cubicBezTo>
                  <a:pt x="2348" y="19298"/>
                  <a:pt x="4561" y="19170"/>
                  <a:pt x="6829" y="19170"/>
                </a:cubicBezTo>
                <a:cubicBezTo>
                  <a:pt x="14097" y="19170"/>
                  <a:pt x="21932" y="20484"/>
                  <a:pt x="36559" y="22179"/>
                </a:cubicBezTo>
                <a:cubicBezTo>
                  <a:pt x="37673" y="22308"/>
                  <a:pt x="38754" y="22370"/>
                  <a:pt x="39802" y="22370"/>
                </a:cubicBezTo>
                <a:cubicBezTo>
                  <a:pt x="52890" y="22370"/>
                  <a:pt x="60749" y="12589"/>
                  <a:pt x="61918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645498" y="1816375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5" name="Google Shape;15;p3"/>
          <p:cNvSpPr/>
          <p:nvPr/>
        </p:nvSpPr>
        <p:spPr>
          <a:xfrm rot="10800000">
            <a:off x="6304698" y="1196133"/>
            <a:ext cx="807612" cy="577801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6" name="Google Shape;16;p3"/>
          <p:cNvSpPr/>
          <p:nvPr/>
        </p:nvSpPr>
        <p:spPr>
          <a:xfrm rot="5400000" flipH="1">
            <a:off x="5693570" y="1695845"/>
            <a:ext cx="5146274" cy="1754565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10800000" flipH="1">
            <a:off x="0" y="3098847"/>
            <a:ext cx="5659150" cy="2044653"/>
          </a:xfrm>
          <a:custGeom>
            <a:avLst/>
            <a:gdLst/>
            <a:ahLst/>
            <a:cxnLst/>
            <a:rect l="l" t="t" r="r" b="b"/>
            <a:pathLst>
              <a:path w="61918" h="22371" extrusionOk="0">
                <a:moveTo>
                  <a:pt x="1" y="0"/>
                </a:moveTo>
                <a:lnTo>
                  <a:pt x="1" y="19582"/>
                </a:lnTo>
                <a:cubicBezTo>
                  <a:pt x="2348" y="19298"/>
                  <a:pt x="4561" y="19170"/>
                  <a:pt x="6829" y="19170"/>
                </a:cubicBezTo>
                <a:cubicBezTo>
                  <a:pt x="14097" y="19170"/>
                  <a:pt x="21932" y="20484"/>
                  <a:pt x="36559" y="22179"/>
                </a:cubicBezTo>
                <a:cubicBezTo>
                  <a:pt x="37673" y="22308"/>
                  <a:pt x="38754" y="22370"/>
                  <a:pt x="39802" y="22370"/>
                </a:cubicBezTo>
                <a:cubicBezTo>
                  <a:pt x="52890" y="22370"/>
                  <a:pt x="60749" y="12589"/>
                  <a:pt x="61918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9775" y="1518200"/>
            <a:ext cx="66342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9750" y="3556450"/>
            <a:ext cx="27681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9775" y="630627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_ONLY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/>
          <p:nvPr/>
        </p:nvSpPr>
        <p:spPr>
          <a:xfrm rot="5400000" flipH="1">
            <a:off x="19026" y="-25799"/>
            <a:ext cx="1401457" cy="1431591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/>
          <p:nvPr/>
        </p:nvSpPr>
        <p:spPr>
          <a:xfrm rot="10800000" flipH="1">
            <a:off x="6891026" y="3720503"/>
            <a:ext cx="2252989" cy="1422997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5">
  <p:cSld name="TITLE_ONLY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/>
          <p:nvPr/>
        </p:nvSpPr>
        <p:spPr>
          <a:xfrm>
            <a:off x="7105950" y="2086750"/>
            <a:ext cx="2037963" cy="3056755"/>
          </a:xfrm>
          <a:custGeom>
            <a:avLst/>
            <a:gdLst/>
            <a:ahLst/>
            <a:cxnLst/>
            <a:rect l="l" t="t" r="r" b="b"/>
            <a:pathLst>
              <a:path w="16141" h="24210" extrusionOk="0">
                <a:moveTo>
                  <a:pt x="16141" y="0"/>
                </a:moveTo>
                <a:cubicBezTo>
                  <a:pt x="5570" y="1350"/>
                  <a:pt x="0" y="9861"/>
                  <a:pt x="1321" y="19259"/>
                </a:cubicBezTo>
                <a:cubicBezTo>
                  <a:pt x="1729" y="21075"/>
                  <a:pt x="2351" y="22723"/>
                  <a:pt x="3145" y="24209"/>
                </a:cubicBezTo>
                <a:lnTo>
                  <a:pt x="16141" y="24209"/>
                </a:lnTo>
                <a:lnTo>
                  <a:pt x="16141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/>
          <p:nvPr/>
        </p:nvSpPr>
        <p:spPr>
          <a:xfrm rot="5400000">
            <a:off x="-1719131" y="1702008"/>
            <a:ext cx="5160623" cy="1722361"/>
          </a:xfrm>
          <a:custGeom>
            <a:avLst/>
            <a:gdLst/>
            <a:ahLst/>
            <a:cxnLst/>
            <a:rect l="l" t="t" r="r" b="b"/>
            <a:pathLst>
              <a:path w="71895" h="23995" extrusionOk="0">
                <a:moveTo>
                  <a:pt x="21214" y="0"/>
                </a:moveTo>
                <a:cubicBezTo>
                  <a:pt x="18150" y="0"/>
                  <a:pt x="15133" y="613"/>
                  <a:pt x="12269" y="1887"/>
                </a:cubicBezTo>
                <a:cubicBezTo>
                  <a:pt x="2418" y="6270"/>
                  <a:pt x="0" y="17732"/>
                  <a:pt x="0" y="17732"/>
                </a:cubicBezTo>
                <a:lnTo>
                  <a:pt x="0" y="23995"/>
                </a:lnTo>
                <a:lnTo>
                  <a:pt x="71894" y="23995"/>
                </a:lnTo>
                <a:lnTo>
                  <a:pt x="71894" y="15969"/>
                </a:lnTo>
                <a:cubicBezTo>
                  <a:pt x="69535" y="17370"/>
                  <a:pt x="66828" y="17986"/>
                  <a:pt x="63951" y="17986"/>
                </a:cubicBezTo>
                <a:cubicBezTo>
                  <a:pt x="56074" y="17986"/>
                  <a:pt x="46926" y="13373"/>
                  <a:pt x="40161" y="7661"/>
                </a:cubicBezTo>
                <a:cubicBezTo>
                  <a:pt x="34286" y="2703"/>
                  <a:pt x="27647" y="0"/>
                  <a:pt x="21214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6">
  <p:cSld name="TITLE_ONLY_1_1_1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13" y="1125875"/>
            <a:ext cx="9144070" cy="4017631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7">
  <p:cSld name="TITLE_ONLY_1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 userDrawn="1"/>
        </p:nvSpPr>
        <p:spPr>
          <a:xfrm>
            <a:off x="0" y="1171175"/>
            <a:ext cx="2299013" cy="3972304"/>
          </a:xfrm>
          <a:custGeom>
            <a:avLst/>
            <a:gdLst/>
            <a:ahLst/>
            <a:cxnLst/>
            <a:rect l="l" t="t" r="r" b="b"/>
            <a:pathLst>
              <a:path w="18257" h="31545" extrusionOk="0">
                <a:moveTo>
                  <a:pt x="0" y="1"/>
                </a:moveTo>
                <a:lnTo>
                  <a:pt x="0" y="31544"/>
                </a:lnTo>
                <a:lnTo>
                  <a:pt x="15474" y="31544"/>
                </a:lnTo>
                <a:cubicBezTo>
                  <a:pt x="18257" y="20749"/>
                  <a:pt x="16110" y="7817"/>
                  <a:pt x="7588" y="2594"/>
                </a:cubicBezTo>
                <a:cubicBezTo>
                  <a:pt x="4801" y="886"/>
                  <a:pt x="2303" y="106"/>
                  <a:pt x="0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 rot="-5400000">
            <a:off x="8051650" y="-137775"/>
            <a:ext cx="954575" cy="1230100"/>
          </a:xfrm>
          <a:custGeom>
            <a:avLst/>
            <a:gdLst/>
            <a:ahLst/>
            <a:cxnLst/>
            <a:rect l="l" t="t" r="r" b="b"/>
            <a:pathLst>
              <a:path w="38183" h="49204" extrusionOk="0">
                <a:moveTo>
                  <a:pt x="38183" y="1"/>
                </a:moveTo>
                <a:cubicBezTo>
                  <a:pt x="18795" y="4415"/>
                  <a:pt x="3662" y="20067"/>
                  <a:pt x="637" y="39965"/>
                </a:cubicBezTo>
                <a:cubicBezTo>
                  <a:pt x="155" y="43127"/>
                  <a:pt x="1" y="46234"/>
                  <a:pt x="138" y="49203"/>
                </a:cubicBezTo>
                <a:lnTo>
                  <a:pt x="38183" y="49203"/>
                </a:lnTo>
                <a:lnTo>
                  <a:pt x="38183" y="1"/>
                </a:ln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9">
  <p:cSld name="TITLE_ONLY_1_1_1_1_1_1_1_1_1">
    <p:bg>
      <p:bgPr>
        <a:solidFill>
          <a:schemeClr val="accent5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7623550" y="0"/>
            <a:ext cx="1520413" cy="960299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TITLE_AND_DESCRIPTION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0" y="2909975"/>
            <a:ext cx="2796765" cy="2241910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7"/>
          <p:cNvSpPr/>
          <p:nvPr/>
        </p:nvSpPr>
        <p:spPr>
          <a:xfrm>
            <a:off x="1720951" y="1039928"/>
            <a:ext cx="1592964" cy="1171405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/>
          <p:nvPr/>
        </p:nvSpPr>
        <p:spPr>
          <a:xfrm rot="-5400000" flipH="1">
            <a:off x="5432535" y="1440410"/>
            <a:ext cx="5157107" cy="2265879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53" name="Google Shape;153;p27"/>
          <p:cNvSpPr txBox="1">
            <a:spLocks noGrp="1"/>
          </p:cNvSpPr>
          <p:nvPr>
            <p:ph type="title" hasCustomPrompt="1"/>
          </p:nvPr>
        </p:nvSpPr>
        <p:spPr>
          <a:xfrm flipH="1">
            <a:off x="1790399" y="1138000"/>
            <a:ext cx="22827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1"/>
          </p:nvPr>
        </p:nvSpPr>
        <p:spPr>
          <a:xfrm flipH="1">
            <a:off x="1720949" y="1714050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70899" y="1138000"/>
            <a:ext cx="22827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3"/>
          </p:nvPr>
        </p:nvSpPr>
        <p:spPr>
          <a:xfrm flipH="1">
            <a:off x="5001449" y="1714050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790399" y="2954700"/>
            <a:ext cx="22827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27"/>
          <p:cNvSpPr txBox="1">
            <a:spLocks noGrp="1"/>
          </p:cNvSpPr>
          <p:nvPr>
            <p:ph type="subTitle" idx="5"/>
          </p:nvPr>
        </p:nvSpPr>
        <p:spPr>
          <a:xfrm flipH="1">
            <a:off x="1720949" y="3530750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5070899" y="2954700"/>
            <a:ext cx="2282700" cy="5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27"/>
          <p:cNvSpPr txBox="1">
            <a:spLocks noGrp="1"/>
          </p:cNvSpPr>
          <p:nvPr>
            <p:ph type="subTitle" idx="7"/>
          </p:nvPr>
        </p:nvSpPr>
        <p:spPr>
          <a:xfrm flipH="1">
            <a:off x="5001449" y="3530750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 rot="2830185">
            <a:off x="2017644" y="1279731"/>
            <a:ext cx="4230620" cy="3110949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8"/>
          <p:cNvSpPr/>
          <p:nvPr/>
        </p:nvSpPr>
        <p:spPr>
          <a:xfrm rot="10800000">
            <a:off x="6418873" y="1294808"/>
            <a:ext cx="807612" cy="577801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64" name="Google Shape;164;p28"/>
          <p:cNvSpPr/>
          <p:nvPr/>
        </p:nvSpPr>
        <p:spPr>
          <a:xfrm>
            <a:off x="4059873" y="1841050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subTitle" idx="1"/>
          </p:nvPr>
        </p:nvSpPr>
        <p:spPr>
          <a:xfrm flipH="1">
            <a:off x="1303375" y="2299950"/>
            <a:ext cx="2894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2"/>
          </p:nvPr>
        </p:nvSpPr>
        <p:spPr>
          <a:xfrm flipH="1">
            <a:off x="4946525" y="2299950"/>
            <a:ext cx="2894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subTitle" idx="3"/>
          </p:nvPr>
        </p:nvSpPr>
        <p:spPr>
          <a:xfrm flipH="1">
            <a:off x="1303375" y="3863800"/>
            <a:ext cx="2894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4"/>
          </p:nvPr>
        </p:nvSpPr>
        <p:spPr>
          <a:xfrm flipH="1">
            <a:off x="4946525" y="3863800"/>
            <a:ext cx="2894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5"/>
          </p:nvPr>
        </p:nvSpPr>
        <p:spPr>
          <a:xfrm flipH="1">
            <a:off x="1539599" y="1720225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6"/>
          </p:nvPr>
        </p:nvSpPr>
        <p:spPr>
          <a:xfrm flipH="1">
            <a:off x="5182799" y="1720225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ubTitle" idx="7"/>
          </p:nvPr>
        </p:nvSpPr>
        <p:spPr>
          <a:xfrm flipH="1">
            <a:off x="1539599" y="3284075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8"/>
          </p:nvPr>
        </p:nvSpPr>
        <p:spPr>
          <a:xfrm flipH="1">
            <a:off x="5182799" y="3284075"/>
            <a:ext cx="242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 sz="1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 rot="-2253439" flipH="1">
            <a:off x="-74626" y="245131"/>
            <a:ext cx="4205123" cy="3092208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9"/>
          <p:cNvSpPr/>
          <p:nvPr/>
        </p:nvSpPr>
        <p:spPr>
          <a:xfrm rot="-5400000" flipH="1">
            <a:off x="7596606" y="3596074"/>
            <a:ext cx="1486600" cy="1608352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ctrTitle"/>
          </p:nvPr>
        </p:nvSpPr>
        <p:spPr>
          <a:xfrm>
            <a:off x="674167" y="757825"/>
            <a:ext cx="5414400" cy="16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719750" y="2526077"/>
            <a:ext cx="3309300" cy="12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29" y="1125922"/>
            <a:ext cx="9144070" cy="4017631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-3319"/>
            <a:ext cx="6840085" cy="5271331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9750" y="1152475"/>
            <a:ext cx="7704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000"/>
              <a:buFont typeface="Josefin Slab SemiBold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10800000">
            <a:off x="5893466" y="1435759"/>
            <a:ext cx="3250534" cy="3707741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 rot="-5400000">
            <a:off x="6808690" y="-2477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6101100" y="259453"/>
            <a:ext cx="870623" cy="622934"/>
          </a:xfrm>
          <a:custGeom>
            <a:avLst/>
            <a:gdLst/>
            <a:ahLst/>
            <a:cxnLst/>
            <a:rect l="l" t="t" r="r" b="b"/>
            <a:pathLst>
              <a:path w="16893" h="12087" extrusionOk="0">
                <a:moveTo>
                  <a:pt x="9066" y="1"/>
                </a:moveTo>
                <a:cubicBezTo>
                  <a:pt x="7695" y="1"/>
                  <a:pt x="6073" y="215"/>
                  <a:pt x="4159" y="725"/>
                </a:cubicBezTo>
                <a:cubicBezTo>
                  <a:pt x="1862" y="1337"/>
                  <a:pt x="375" y="2074"/>
                  <a:pt x="177" y="4210"/>
                </a:cubicBezTo>
                <a:cubicBezTo>
                  <a:pt x="1" y="6115"/>
                  <a:pt x="800" y="8433"/>
                  <a:pt x="2785" y="10177"/>
                </a:cubicBezTo>
                <a:cubicBezTo>
                  <a:pt x="4602" y="11773"/>
                  <a:pt x="6115" y="12087"/>
                  <a:pt x="7966" y="12087"/>
                </a:cubicBezTo>
                <a:cubicBezTo>
                  <a:pt x="8388" y="12087"/>
                  <a:pt x="8827" y="12070"/>
                  <a:pt x="9291" y="12049"/>
                </a:cubicBezTo>
                <a:cubicBezTo>
                  <a:pt x="12991" y="11881"/>
                  <a:pt x="16893" y="8342"/>
                  <a:pt x="15878" y="4210"/>
                </a:cubicBezTo>
                <a:cubicBezTo>
                  <a:pt x="15438" y="2422"/>
                  <a:pt x="13671" y="1"/>
                  <a:pt x="9066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30" name="Google Shape;30;p5"/>
          <p:cNvSpPr/>
          <p:nvPr/>
        </p:nvSpPr>
        <p:spPr>
          <a:xfrm rot="-5400000" flipH="1">
            <a:off x="-1695830" y="1693257"/>
            <a:ext cx="5146274" cy="1754565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 flipH="1">
            <a:off x="888725" y="2934650"/>
            <a:ext cx="3289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 flipH="1">
            <a:off x="888702" y="3512450"/>
            <a:ext cx="3289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 idx="2"/>
          </p:nvPr>
        </p:nvSpPr>
        <p:spPr>
          <a:xfrm flipH="1">
            <a:off x="5066581" y="2934638"/>
            <a:ext cx="3188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 flipH="1">
            <a:off x="5066589" y="3512450"/>
            <a:ext cx="3188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 rot="-5400000">
            <a:off x="6808690" y="-2477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5400000">
            <a:off x="223581" y="1740803"/>
            <a:ext cx="3179116" cy="3626278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19750" y="1187500"/>
            <a:ext cx="6249000" cy="15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 flipH="1">
            <a:off x="719725" y="2974750"/>
            <a:ext cx="3284700" cy="10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 rot="10800000">
            <a:off x="4635261" y="575"/>
            <a:ext cx="4508741" cy="5142923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4606025" y="3514128"/>
            <a:ext cx="870623" cy="622934"/>
          </a:xfrm>
          <a:custGeom>
            <a:avLst/>
            <a:gdLst/>
            <a:ahLst/>
            <a:cxnLst/>
            <a:rect l="l" t="t" r="r" b="b"/>
            <a:pathLst>
              <a:path w="16893" h="12087" extrusionOk="0">
                <a:moveTo>
                  <a:pt x="9066" y="1"/>
                </a:moveTo>
                <a:cubicBezTo>
                  <a:pt x="7695" y="1"/>
                  <a:pt x="6073" y="215"/>
                  <a:pt x="4159" y="725"/>
                </a:cubicBezTo>
                <a:cubicBezTo>
                  <a:pt x="1862" y="1337"/>
                  <a:pt x="375" y="2074"/>
                  <a:pt x="177" y="4210"/>
                </a:cubicBezTo>
                <a:cubicBezTo>
                  <a:pt x="1" y="6115"/>
                  <a:pt x="800" y="8433"/>
                  <a:pt x="2785" y="10177"/>
                </a:cubicBezTo>
                <a:cubicBezTo>
                  <a:pt x="4602" y="11773"/>
                  <a:pt x="6115" y="12087"/>
                  <a:pt x="7966" y="12087"/>
                </a:cubicBezTo>
                <a:cubicBezTo>
                  <a:pt x="8388" y="12087"/>
                  <a:pt x="8827" y="12070"/>
                  <a:pt x="9291" y="12049"/>
                </a:cubicBezTo>
                <a:cubicBezTo>
                  <a:pt x="12991" y="11881"/>
                  <a:pt x="16893" y="8342"/>
                  <a:pt x="15878" y="4210"/>
                </a:cubicBezTo>
                <a:cubicBezTo>
                  <a:pt x="15438" y="2422"/>
                  <a:pt x="13671" y="1"/>
                  <a:pt x="9066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47" name="Google Shape;47;p8"/>
          <p:cNvSpPr/>
          <p:nvPr/>
        </p:nvSpPr>
        <p:spPr>
          <a:xfrm flipH="1">
            <a:off x="12" y="0"/>
            <a:ext cx="8420883" cy="2871006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ctrTitle"/>
          </p:nvPr>
        </p:nvSpPr>
        <p:spPr>
          <a:xfrm flipH="1">
            <a:off x="2984700" y="3207375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 flipH="1">
            <a:off x="2276699" y="1938975"/>
            <a:ext cx="45432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 sz="16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 rot="5400000" flipH="1">
            <a:off x="5693570" y="1695845"/>
            <a:ext cx="5146274" cy="1754565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/>
          <p:nvPr/>
        </p:nvSpPr>
        <p:spPr>
          <a:xfrm flipH="1">
            <a:off x="19" y="0"/>
            <a:ext cx="4212025" cy="5143476"/>
          </a:xfrm>
          <a:custGeom>
            <a:avLst/>
            <a:gdLst/>
            <a:ahLst/>
            <a:cxnLst/>
            <a:rect l="l" t="t" r="r" b="b"/>
            <a:pathLst>
              <a:path w="39251" h="47931" extrusionOk="0">
                <a:moveTo>
                  <a:pt x="21033" y="0"/>
                </a:moveTo>
                <a:cubicBezTo>
                  <a:pt x="24804" y="8909"/>
                  <a:pt x="24227" y="19157"/>
                  <a:pt x="15856" y="27953"/>
                </a:cubicBezTo>
                <a:cubicBezTo>
                  <a:pt x="8909" y="35252"/>
                  <a:pt x="3511" y="39402"/>
                  <a:pt x="0" y="47931"/>
                </a:cubicBezTo>
                <a:lnTo>
                  <a:pt x="39251" y="47931"/>
                </a:lnTo>
                <a:lnTo>
                  <a:pt x="39251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 rot="10800000">
            <a:off x="6304698" y="1196133"/>
            <a:ext cx="807612" cy="577801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654150" y="1524362"/>
            <a:ext cx="37701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656150" y="3556450"/>
            <a:ext cx="27681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19950" y="636787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Fira Sans Extra Condensed Medium"/>
              <a:buNone/>
              <a:defRPr sz="3600">
                <a:solidFill>
                  <a:srgbClr val="E87E4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9"/>
          <p:cNvSpPr/>
          <p:nvPr/>
        </p:nvSpPr>
        <p:spPr>
          <a:xfrm>
            <a:off x="3645498" y="1816375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 flipH="1">
            <a:off x="12" y="0"/>
            <a:ext cx="4754092" cy="5143450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/>
          <p:nvPr/>
        </p:nvSpPr>
        <p:spPr>
          <a:xfrm>
            <a:off x="930723" y="2554875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719775" y="2587525"/>
            <a:ext cx="24465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4528424" y="2063522"/>
            <a:ext cx="2961886" cy="2178058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 rot="5400000" flipH="1">
            <a:off x="6714033" y="2713533"/>
            <a:ext cx="2270301" cy="2589632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/>
          <p:nvPr/>
        </p:nvSpPr>
        <p:spPr>
          <a:xfrm rot="10800000" flipH="1">
            <a:off x="0" y="4168375"/>
            <a:ext cx="1265300" cy="975125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BFB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●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○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■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●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○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■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●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bel"/>
              <a:buChar char="○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Abel"/>
              <a:buChar char="■"/>
              <a:defRPr sz="1200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79" r:id="rId13"/>
    <p:sldLayoutId id="2147483660" r:id="rId14"/>
    <p:sldLayoutId id="2147483680" r:id="rId15"/>
    <p:sldLayoutId id="2147483661" r:id="rId16"/>
    <p:sldLayoutId id="2147483662" r:id="rId17"/>
    <p:sldLayoutId id="2147483681" r:id="rId18"/>
    <p:sldLayoutId id="2147483664" r:id="rId19"/>
    <p:sldLayoutId id="2147483666" r:id="rId20"/>
    <p:sldLayoutId id="2147483668" r:id="rId21"/>
    <p:sldLayoutId id="2147483669" r:id="rId22"/>
    <p:sldLayoutId id="2147483670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slide" Target="slide3.xml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11" Type="http://schemas.openxmlformats.org/officeDocument/2006/relationships/image" Target="../media/image1.png"/><Relationship Id="rId5" Type="http://schemas.openxmlformats.org/officeDocument/2006/relationships/slide" Target="slide28.xml"/><Relationship Id="rId10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33460" y="-79861"/>
            <a:ext cx="484511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254661"/>
                </a:solidFill>
                <a:latin typeface="Besmellah 4 " pitchFamily="2" charset="0"/>
              </a:rPr>
              <a:t>u</a:t>
            </a:r>
          </a:p>
        </p:txBody>
      </p:sp>
      <p:pic>
        <p:nvPicPr>
          <p:cNvPr id="2" name="for-Ever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2773" y="0"/>
            <a:ext cx="500986" cy="5009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"/>
    </mc:Choice>
    <mc:Fallback>
      <p:transition spd="slow" advTm="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999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91">
                        <a14:backgroundMark x1="1212" y1="2825" x2="97273" y2="2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63" y="2720739"/>
            <a:ext cx="4172021" cy="224137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69763" y="2764283"/>
            <a:ext cx="4154603" cy="2147353"/>
          </a:xfrm>
          <a:prstGeom prst="roundRect">
            <a:avLst>
              <a:gd name="adj" fmla="val 4013"/>
            </a:avLst>
          </a:prstGeom>
          <a:noFill/>
          <a:ln w="38100">
            <a:solidFill>
              <a:srgbClr val="1F3B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5980" y="934453"/>
            <a:ext cx="4236720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کشش سطحی مسئول شکل کروی مایعات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است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و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باعث به وجود آمدن شکل قطره‌ای می‌شود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</a:p>
        </p:txBody>
      </p:sp>
      <p:sp>
        <p:nvSpPr>
          <p:cNvPr id="8" name="Google Shape;14;p3"/>
          <p:cNvSpPr/>
          <p:nvPr/>
        </p:nvSpPr>
        <p:spPr>
          <a:xfrm rot="21337177" flipH="1">
            <a:off x="-738538" y="1460658"/>
            <a:ext cx="5760000" cy="4320000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6075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89CA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4"/>
    </mc:Choice>
    <mc:Fallback>
      <p:transition spd="slow" advTm="1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b="1"/>
          <a:stretch/>
        </p:blipFill>
        <p:spPr>
          <a:xfrm>
            <a:off x="1887008" y="3011441"/>
            <a:ext cx="3152967" cy="2129538"/>
          </a:xfrm>
          <a:prstGeom prst="rect">
            <a:avLst/>
          </a:prstGeom>
          <a:effectLst/>
        </p:spPr>
      </p:pic>
      <p:sp>
        <p:nvSpPr>
          <p:cNvPr id="10" name="Google Shape;139;p24"/>
          <p:cNvSpPr/>
          <p:nvPr/>
        </p:nvSpPr>
        <p:spPr>
          <a:xfrm>
            <a:off x="0" y="1171175"/>
            <a:ext cx="2299013" cy="3972304"/>
          </a:xfrm>
          <a:custGeom>
            <a:avLst/>
            <a:gdLst/>
            <a:ahLst/>
            <a:cxnLst/>
            <a:rect l="l" t="t" r="r" b="b"/>
            <a:pathLst>
              <a:path w="18257" h="31545" extrusionOk="0">
                <a:moveTo>
                  <a:pt x="0" y="1"/>
                </a:moveTo>
                <a:lnTo>
                  <a:pt x="0" y="31544"/>
                </a:lnTo>
                <a:lnTo>
                  <a:pt x="15474" y="31544"/>
                </a:lnTo>
                <a:cubicBezTo>
                  <a:pt x="18257" y="20749"/>
                  <a:pt x="16110" y="7817"/>
                  <a:pt x="7588" y="2594"/>
                </a:cubicBezTo>
                <a:cubicBezTo>
                  <a:pt x="4801" y="886"/>
                  <a:pt x="2303" y="106"/>
                  <a:pt x="0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;p3"/>
          <p:cNvSpPr/>
          <p:nvPr/>
        </p:nvSpPr>
        <p:spPr>
          <a:xfrm rot="11024902" flipH="1">
            <a:off x="4406424" y="1481842"/>
            <a:ext cx="5760000" cy="4320000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46075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89CA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41250" y="1556970"/>
            <a:ext cx="3482503" cy="1468332"/>
          </a:xfrm>
          <a:prstGeom prst="roundRect">
            <a:avLst/>
          </a:prstGeom>
          <a:solidFill>
            <a:srgbClr val="CE746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64507" y="455653"/>
            <a:ext cx="6110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fa-IR" sz="3200" b="1" dirty="0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نقش کشش سطحی در تشکیل حباب</a:t>
            </a:r>
            <a:endParaRPr lang="en-US" sz="3200" b="1" dirty="0">
              <a:solidFill>
                <a:srgbClr val="A8424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490" y="2183351"/>
            <a:ext cx="5285505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       اگر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یک حلقه پلاستیکی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را 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داخل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یک ظرف آب خالص قرار دهید و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سپس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آن بدمید، حبابی تشکیل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نمی‌شود</a:t>
            </a:r>
            <a:r>
              <a:rPr lang="en-US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!</a:t>
            </a:r>
            <a:endParaRPr lang="en-US" sz="16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1250" y="1654640"/>
            <a:ext cx="3298725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7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ایجاد </a:t>
            </a:r>
            <a:r>
              <a:rPr lang="fa-IR" sz="1700" dirty="0" err="1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حباب‌های</a:t>
            </a:r>
            <a:r>
              <a:rPr lang="fa-IR" sz="17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هوا نیز همین </a:t>
            </a:r>
            <a:r>
              <a:rPr lang="fa-IR" sz="17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نیروی کشش </a:t>
            </a:r>
            <a:r>
              <a:rPr lang="fa-IR" sz="17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سطحی است که نقش مهمی ایفا </a:t>
            </a:r>
            <a:r>
              <a:rPr lang="fa-IR" sz="1700" dirty="0" err="1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می‌کند</a:t>
            </a:r>
            <a:r>
              <a:rPr lang="fa-IR" sz="17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lang="en-US" sz="1700" dirty="0">
              <a:solidFill>
                <a:srgbClr val="343434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4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2"/>
    </mc:Choice>
    <mc:Fallback>
      <p:transition spd="slow" advTm="2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633345" y="1680599"/>
            <a:ext cx="4730182" cy="3156400"/>
          </a:xfrm>
          <a:custGeom>
            <a:avLst/>
            <a:gdLst>
              <a:gd name="connsiteX0" fmla="*/ 1998814 w 4463796"/>
              <a:gd name="connsiteY0" fmla="*/ 711382 h 5024813"/>
              <a:gd name="connsiteX1" fmla="*/ 2347157 w 4463796"/>
              <a:gd name="connsiteY1" fmla="*/ 2061211 h 5024813"/>
              <a:gd name="connsiteX2" fmla="*/ 3897282 w 4463796"/>
              <a:gd name="connsiteY2" fmla="*/ 2784022 h 5024813"/>
              <a:gd name="connsiteX3" fmla="*/ 4445922 w 4463796"/>
              <a:gd name="connsiteY3" fmla="*/ 4055473 h 5024813"/>
              <a:gd name="connsiteX4" fmla="*/ 3331225 w 4463796"/>
              <a:gd name="connsiteY4" fmla="*/ 4856662 h 5024813"/>
              <a:gd name="connsiteX5" fmla="*/ 309351 w 4463796"/>
              <a:gd name="connsiteY5" fmla="*/ 4935039 h 5024813"/>
              <a:gd name="connsiteX6" fmla="*/ 230974 w 4463796"/>
              <a:gd name="connsiteY6" fmla="*/ 3820342 h 5024813"/>
              <a:gd name="connsiteX7" fmla="*/ 1476299 w 4463796"/>
              <a:gd name="connsiteY7" fmla="*/ 2635976 h 5024813"/>
              <a:gd name="connsiteX8" fmla="*/ 1458882 w 4463796"/>
              <a:gd name="connsiteY8" fmla="*/ 2052502 h 5024813"/>
              <a:gd name="connsiteX9" fmla="*/ 274517 w 4463796"/>
              <a:gd name="connsiteY9" fmla="*/ 214993 h 5024813"/>
              <a:gd name="connsiteX10" fmla="*/ 1937854 w 4463796"/>
              <a:gd name="connsiteY10" fmla="*/ 93073 h 5024813"/>
              <a:gd name="connsiteX11" fmla="*/ 1998814 w 4463796"/>
              <a:gd name="connsiteY11" fmla="*/ 711382 h 5024813"/>
              <a:gd name="connsiteX0" fmla="*/ 2247102 w 4712084"/>
              <a:gd name="connsiteY0" fmla="*/ 711382 h 5001852"/>
              <a:gd name="connsiteX1" fmla="*/ 2595445 w 4712084"/>
              <a:gd name="connsiteY1" fmla="*/ 2061211 h 5001852"/>
              <a:gd name="connsiteX2" fmla="*/ 4145570 w 4712084"/>
              <a:gd name="connsiteY2" fmla="*/ 2784022 h 5001852"/>
              <a:gd name="connsiteX3" fmla="*/ 4694210 w 4712084"/>
              <a:gd name="connsiteY3" fmla="*/ 4055473 h 5001852"/>
              <a:gd name="connsiteX4" fmla="*/ 3579513 w 4712084"/>
              <a:gd name="connsiteY4" fmla="*/ 4856662 h 5001852"/>
              <a:gd name="connsiteX5" fmla="*/ 557639 w 4712084"/>
              <a:gd name="connsiteY5" fmla="*/ 4935039 h 5001852"/>
              <a:gd name="connsiteX6" fmla="*/ 96085 w 4712084"/>
              <a:gd name="connsiteY6" fmla="*/ 4133851 h 5001852"/>
              <a:gd name="connsiteX7" fmla="*/ 1724587 w 4712084"/>
              <a:gd name="connsiteY7" fmla="*/ 2635976 h 5001852"/>
              <a:gd name="connsiteX8" fmla="*/ 1707170 w 4712084"/>
              <a:gd name="connsiteY8" fmla="*/ 2052502 h 5001852"/>
              <a:gd name="connsiteX9" fmla="*/ 522805 w 4712084"/>
              <a:gd name="connsiteY9" fmla="*/ 214993 h 5001852"/>
              <a:gd name="connsiteX10" fmla="*/ 2186142 w 4712084"/>
              <a:gd name="connsiteY10" fmla="*/ 93073 h 5001852"/>
              <a:gd name="connsiteX11" fmla="*/ 2247102 w 4712084"/>
              <a:gd name="connsiteY11" fmla="*/ 711382 h 5001852"/>
              <a:gd name="connsiteX0" fmla="*/ 2208499 w 4673481"/>
              <a:gd name="connsiteY0" fmla="*/ 711382 h 5001852"/>
              <a:gd name="connsiteX1" fmla="*/ 2556842 w 4673481"/>
              <a:gd name="connsiteY1" fmla="*/ 2061211 h 5001852"/>
              <a:gd name="connsiteX2" fmla="*/ 4106967 w 4673481"/>
              <a:gd name="connsiteY2" fmla="*/ 2784022 h 5001852"/>
              <a:gd name="connsiteX3" fmla="*/ 4655607 w 4673481"/>
              <a:gd name="connsiteY3" fmla="*/ 4055473 h 5001852"/>
              <a:gd name="connsiteX4" fmla="*/ 3540910 w 4673481"/>
              <a:gd name="connsiteY4" fmla="*/ 4856662 h 5001852"/>
              <a:gd name="connsiteX5" fmla="*/ 519036 w 4673481"/>
              <a:gd name="connsiteY5" fmla="*/ 4935039 h 5001852"/>
              <a:gd name="connsiteX6" fmla="*/ 57482 w 4673481"/>
              <a:gd name="connsiteY6" fmla="*/ 4133851 h 5001852"/>
              <a:gd name="connsiteX7" fmla="*/ 1163469 w 4673481"/>
              <a:gd name="connsiteY7" fmla="*/ 2810148 h 5001852"/>
              <a:gd name="connsiteX8" fmla="*/ 1668567 w 4673481"/>
              <a:gd name="connsiteY8" fmla="*/ 2052502 h 5001852"/>
              <a:gd name="connsiteX9" fmla="*/ 484202 w 4673481"/>
              <a:gd name="connsiteY9" fmla="*/ 214993 h 5001852"/>
              <a:gd name="connsiteX10" fmla="*/ 2147539 w 4673481"/>
              <a:gd name="connsiteY10" fmla="*/ 93073 h 5001852"/>
              <a:gd name="connsiteX11" fmla="*/ 2208499 w 4673481"/>
              <a:gd name="connsiteY11" fmla="*/ 711382 h 5001852"/>
              <a:gd name="connsiteX0" fmla="*/ 2208499 w 4673481"/>
              <a:gd name="connsiteY0" fmla="*/ 711382 h 5001852"/>
              <a:gd name="connsiteX1" fmla="*/ 2556842 w 4673481"/>
              <a:gd name="connsiteY1" fmla="*/ 2061211 h 5001852"/>
              <a:gd name="connsiteX2" fmla="*/ 4106967 w 4673481"/>
              <a:gd name="connsiteY2" fmla="*/ 2784022 h 5001852"/>
              <a:gd name="connsiteX3" fmla="*/ 4655607 w 4673481"/>
              <a:gd name="connsiteY3" fmla="*/ 4055473 h 5001852"/>
              <a:gd name="connsiteX4" fmla="*/ 3540910 w 4673481"/>
              <a:gd name="connsiteY4" fmla="*/ 4856662 h 5001852"/>
              <a:gd name="connsiteX5" fmla="*/ 519036 w 4673481"/>
              <a:gd name="connsiteY5" fmla="*/ 4935039 h 5001852"/>
              <a:gd name="connsiteX6" fmla="*/ 57482 w 4673481"/>
              <a:gd name="connsiteY6" fmla="*/ 4133851 h 5001852"/>
              <a:gd name="connsiteX7" fmla="*/ 1163469 w 4673481"/>
              <a:gd name="connsiteY7" fmla="*/ 2810148 h 5001852"/>
              <a:gd name="connsiteX8" fmla="*/ 1328932 w 4673481"/>
              <a:gd name="connsiteY8" fmla="*/ 1878330 h 5001852"/>
              <a:gd name="connsiteX9" fmla="*/ 484202 w 4673481"/>
              <a:gd name="connsiteY9" fmla="*/ 214993 h 5001852"/>
              <a:gd name="connsiteX10" fmla="*/ 2147539 w 4673481"/>
              <a:gd name="connsiteY10" fmla="*/ 93073 h 5001852"/>
              <a:gd name="connsiteX11" fmla="*/ 2208499 w 4673481"/>
              <a:gd name="connsiteY11" fmla="*/ 711382 h 5001852"/>
              <a:gd name="connsiteX0" fmla="*/ 2201431 w 4666413"/>
              <a:gd name="connsiteY0" fmla="*/ 711382 h 5001852"/>
              <a:gd name="connsiteX1" fmla="*/ 2549774 w 4666413"/>
              <a:gd name="connsiteY1" fmla="*/ 2061211 h 5001852"/>
              <a:gd name="connsiteX2" fmla="*/ 4099899 w 4666413"/>
              <a:gd name="connsiteY2" fmla="*/ 2784022 h 5001852"/>
              <a:gd name="connsiteX3" fmla="*/ 4648539 w 4666413"/>
              <a:gd name="connsiteY3" fmla="*/ 4055473 h 5001852"/>
              <a:gd name="connsiteX4" fmla="*/ 3533842 w 4666413"/>
              <a:gd name="connsiteY4" fmla="*/ 4856662 h 5001852"/>
              <a:gd name="connsiteX5" fmla="*/ 511968 w 4666413"/>
              <a:gd name="connsiteY5" fmla="*/ 4935039 h 5001852"/>
              <a:gd name="connsiteX6" fmla="*/ 50414 w 4666413"/>
              <a:gd name="connsiteY6" fmla="*/ 4133851 h 5001852"/>
              <a:gd name="connsiteX7" fmla="*/ 1060607 w 4666413"/>
              <a:gd name="connsiteY7" fmla="*/ 2792731 h 5001852"/>
              <a:gd name="connsiteX8" fmla="*/ 1321864 w 4666413"/>
              <a:gd name="connsiteY8" fmla="*/ 1878330 h 5001852"/>
              <a:gd name="connsiteX9" fmla="*/ 477134 w 4666413"/>
              <a:gd name="connsiteY9" fmla="*/ 214993 h 5001852"/>
              <a:gd name="connsiteX10" fmla="*/ 2140471 w 4666413"/>
              <a:gd name="connsiteY10" fmla="*/ 93073 h 5001852"/>
              <a:gd name="connsiteX11" fmla="*/ 2201431 w 4666413"/>
              <a:gd name="connsiteY11" fmla="*/ 711382 h 5001852"/>
              <a:gd name="connsiteX0" fmla="*/ 2201431 w 4666413"/>
              <a:gd name="connsiteY0" fmla="*/ 711382 h 5001852"/>
              <a:gd name="connsiteX1" fmla="*/ 2549774 w 4666413"/>
              <a:gd name="connsiteY1" fmla="*/ 2061211 h 5001852"/>
              <a:gd name="connsiteX2" fmla="*/ 4099899 w 4666413"/>
              <a:gd name="connsiteY2" fmla="*/ 2784022 h 5001852"/>
              <a:gd name="connsiteX3" fmla="*/ 4648539 w 4666413"/>
              <a:gd name="connsiteY3" fmla="*/ 4055473 h 5001852"/>
              <a:gd name="connsiteX4" fmla="*/ 3533842 w 4666413"/>
              <a:gd name="connsiteY4" fmla="*/ 4856662 h 5001852"/>
              <a:gd name="connsiteX5" fmla="*/ 511968 w 4666413"/>
              <a:gd name="connsiteY5" fmla="*/ 4935039 h 5001852"/>
              <a:gd name="connsiteX6" fmla="*/ 50414 w 4666413"/>
              <a:gd name="connsiteY6" fmla="*/ 4133851 h 5001852"/>
              <a:gd name="connsiteX7" fmla="*/ 1060607 w 4666413"/>
              <a:gd name="connsiteY7" fmla="*/ 2792731 h 5001852"/>
              <a:gd name="connsiteX8" fmla="*/ 1208652 w 4666413"/>
              <a:gd name="connsiteY8" fmla="*/ 1878330 h 5001852"/>
              <a:gd name="connsiteX9" fmla="*/ 477134 w 4666413"/>
              <a:gd name="connsiteY9" fmla="*/ 214993 h 5001852"/>
              <a:gd name="connsiteX10" fmla="*/ 2140471 w 4666413"/>
              <a:gd name="connsiteY10" fmla="*/ 93073 h 5001852"/>
              <a:gd name="connsiteX11" fmla="*/ 2201431 w 4666413"/>
              <a:gd name="connsiteY11" fmla="*/ 711382 h 5001852"/>
              <a:gd name="connsiteX0" fmla="*/ 2201431 w 4675295"/>
              <a:gd name="connsiteY0" fmla="*/ 711382 h 5001852"/>
              <a:gd name="connsiteX1" fmla="*/ 2549774 w 4675295"/>
              <a:gd name="connsiteY1" fmla="*/ 2061211 h 5001852"/>
              <a:gd name="connsiteX2" fmla="*/ 4178276 w 4675295"/>
              <a:gd name="connsiteY2" fmla="*/ 2731770 h 5001852"/>
              <a:gd name="connsiteX3" fmla="*/ 4648539 w 4675295"/>
              <a:gd name="connsiteY3" fmla="*/ 4055473 h 5001852"/>
              <a:gd name="connsiteX4" fmla="*/ 3533842 w 4675295"/>
              <a:gd name="connsiteY4" fmla="*/ 4856662 h 5001852"/>
              <a:gd name="connsiteX5" fmla="*/ 511968 w 4675295"/>
              <a:gd name="connsiteY5" fmla="*/ 4935039 h 5001852"/>
              <a:gd name="connsiteX6" fmla="*/ 50414 w 4675295"/>
              <a:gd name="connsiteY6" fmla="*/ 4133851 h 5001852"/>
              <a:gd name="connsiteX7" fmla="*/ 1060607 w 4675295"/>
              <a:gd name="connsiteY7" fmla="*/ 2792731 h 5001852"/>
              <a:gd name="connsiteX8" fmla="*/ 1208652 w 4675295"/>
              <a:gd name="connsiteY8" fmla="*/ 1878330 h 5001852"/>
              <a:gd name="connsiteX9" fmla="*/ 477134 w 4675295"/>
              <a:gd name="connsiteY9" fmla="*/ 214993 h 5001852"/>
              <a:gd name="connsiteX10" fmla="*/ 2140471 w 4675295"/>
              <a:gd name="connsiteY10" fmla="*/ 93073 h 5001852"/>
              <a:gd name="connsiteX11" fmla="*/ 2201431 w 4675295"/>
              <a:gd name="connsiteY11" fmla="*/ 711382 h 5001852"/>
              <a:gd name="connsiteX0" fmla="*/ 2201431 w 4675295"/>
              <a:gd name="connsiteY0" fmla="*/ 549171 h 4839641"/>
              <a:gd name="connsiteX1" fmla="*/ 2549774 w 4675295"/>
              <a:gd name="connsiteY1" fmla="*/ 1899000 h 4839641"/>
              <a:gd name="connsiteX2" fmla="*/ 4178276 w 4675295"/>
              <a:gd name="connsiteY2" fmla="*/ 2569559 h 4839641"/>
              <a:gd name="connsiteX3" fmla="*/ 4648539 w 4675295"/>
              <a:gd name="connsiteY3" fmla="*/ 3893262 h 4839641"/>
              <a:gd name="connsiteX4" fmla="*/ 3533842 w 4675295"/>
              <a:gd name="connsiteY4" fmla="*/ 4694451 h 4839641"/>
              <a:gd name="connsiteX5" fmla="*/ 511968 w 4675295"/>
              <a:gd name="connsiteY5" fmla="*/ 4772828 h 4839641"/>
              <a:gd name="connsiteX6" fmla="*/ 50414 w 4675295"/>
              <a:gd name="connsiteY6" fmla="*/ 3971640 h 4839641"/>
              <a:gd name="connsiteX7" fmla="*/ 1060607 w 4675295"/>
              <a:gd name="connsiteY7" fmla="*/ 2630520 h 4839641"/>
              <a:gd name="connsiteX8" fmla="*/ 1208652 w 4675295"/>
              <a:gd name="connsiteY8" fmla="*/ 1716119 h 4839641"/>
              <a:gd name="connsiteX9" fmla="*/ 477134 w 4675295"/>
              <a:gd name="connsiteY9" fmla="*/ 52782 h 4839641"/>
              <a:gd name="connsiteX10" fmla="*/ 2201431 w 4675295"/>
              <a:gd name="connsiteY10" fmla="*/ 549171 h 4839641"/>
              <a:gd name="connsiteX0" fmla="*/ 2201431 w 4675295"/>
              <a:gd name="connsiteY0" fmla="*/ 799 h 4291269"/>
              <a:gd name="connsiteX1" fmla="*/ 2549774 w 4675295"/>
              <a:gd name="connsiteY1" fmla="*/ 1350628 h 4291269"/>
              <a:gd name="connsiteX2" fmla="*/ 4178276 w 4675295"/>
              <a:gd name="connsiteY2" fmla="*/ 2021187 h 4291269"/>
              <a:gd name="connsiteX3" fmla="*/ 4648539 w 4675295"/>
              <a:gd name="connsiteY3" fmla="*/ 3344890 h 4291269"/>
              <a:gd name="connsiteX4" fmla="*/ 3533842 w 4675295"/>
              <a:gd name="connsiteY4" fmla="*/ 4146079 h 4291269"/>
              <a:gd name="connsiteX5" fmla="*/ 511968 w 4675295"/>
              <a:gd name="connsiteY5" fmla="*/ 4224456 h 4291269"/>
              <a:gd name="connsiteX6" fmla="*/ 50414 w 4675295"/>
              <a:gd name="connsiteY6" fmla="*/ 3423268 h 4291269"/>
              <a:gd name="connsiteX7" fmla="*/ 1060607 w 4675295"/>
              <a:gd name="connsiteY7" fmla="*/ 2082148 h 4291269"/>
              <a:gd name="connsiteX8" fmla="*/ 1208652 w 4675295"/>
              <a:gd name="connsiteY8" fmla="*/ 1167747 h 4291269"/>
              <a:gd name="connsiteX9" fmla="*/ 2201431 w 4675295"/>
              <a:gd name="connsiteY9" fmla="*/ 799 h 4291269"/>
              <a:gd name="connsiteX0" fmla="*/ 2201431 w 4675295"/>
              <a:gd name="connsiteY0" fmla="*/ 9119 h 4299589"/>
              <a:gd name="connsiteX1" fmla="*/ 2549774 w 4675295"/>
              <a:gd name="connsiteY1" fmla="*/ 1358948 h 4299589"/>
              <a:gd name="connsiteX2" fmla="*/ 4178276 w 4675295"/>
              <a:gd name="connsiteY2" fmla="*/ 2029507 h 4299589"/>
              <a:gd name="connsiteX3" fmla="*/ 4648539 w 4675295"/>
              <a:gd name="connsiteY3" fmla="*/ 3353210 h 4299589"/>
              <a:gd name="connsiteX4" fmla="*/ 3533842 w 4675295"/>
              <a:gd name="connsiteY4" fmla="*/ 4154399 h 4299589"/>
              <a:gd name="connsiteX5" fmla="*/ 511968 w 4675295"/>
              <a:gd name="connsiteY5" fmla="*/ 4232776 h 4299589"/>
              <a:gd name="connsiteX6" fmla="*/ 50414 w 4675295"/>
              <a:gd name="connsiteY6" fmla="*/ 3431588 h 4299589"/>
              <a:gd name="connsiteX7" fmla="*/ 1060607 w 4675295"/>
              <a:gd name="connsiteY7" fmla="*/ 2090468 h 4299589"/>
              <a:gd name="connsiteX8" fmla="*/ 2201431 w 4675295"/>
              <a:gd name="connsiteY8" fmla="*/ 9119 h 4299589"/>
              <a:gd name="connsiteX0" fmla="*/ 1060607 w 4675295"/>
              <a:gd name="connsiteY0" fmla="*/ 731738 h 2940859"/>
              <a:gd name="connsiteX1" fmla="*/ 2549774 w 4675295"/>
              <a:gd name="connsiteY1" fmla="*/ 218 h 2940859"/>
              <a:gd name="connsiteX2" fmla="*/ 4178276 w 4675295"/>
              <a:gd name="connsiteY2" fmla="*/ 670777 h 2940859"/>
              <a:gd name="connsiteX3" fmla="*/ 4648539 w 4675295"/>
              <a:gd name="connsiteY3" fmla="*/ 1994480 h 2940859"/>
              <a:gd name="connsiteX4" fmla="*/ 3533842 w 4675295"/>
              <a:gd name="connsiteY4" fmla="*/ 2795669 h 2940859"/>
              <a:gd name="connsiteX5" fmla="*/ 511968 w 4675295"/>
              <a:gd name="connsiteY5" fmla="*/ 2874046 h 2940859"/>
              <a:gd name="connsiteX6" fmla="*/ 50414 w 4675295"/>
              <a:gd name="connsiteY6" fmla="*/ 2072858 h 2940859"/>
              <a:gd name="connsiteX7" fmla="*/ 1060607 w 4675295"/>
              <a:gd name="connsiteY7" fmla="*/ 731738 h 2940859"/>
              <a:gd name="connsiteX0" fmla="*/ 873594 w 4662454"/>
              <a:gd name="connsiteY0" fmla="*/ 740509 h 2940922"/>
              <a:gd name="connsiteX1" fmla="*/ 2536933 w 4662454"/>
              <a:gd name="connsiteY1" fmla="*/ 281 h 2940922"/>
              <a:gd name="connsiteX2" fmla="*/ 4165435 w 4662454"/>
              <a:gd name="connsiteY2" fmla="*/ 670840 h 2940922"/>
              <a:gd name="connsiteX3" fmla="*/ 4635698 w 4662454"/>
              <a:gd name="connsiteY3" fmla="*/ 1994543 h 2940922"/>
              <a:gd name="connsiteX4" fmla="*/ 3521001 w 4662454"/>
              <a:gd name="connsiteY4" fmla="*/ 2795732 h 2940922"/>
              <a:gd name="connsiteX5" fmla="*/ 499127 w 4662454"/>
              <a:gd name="connsiteY5" fmla="*/ 2874109 h 2940922"/>
              <a:gd name="connsiteX6" fmla="*/ 37573 w 4662454"/>
              <a:gd name="connsiteY6" fmla="*/ 2072921 h 2940922"/>
              <a:gd name="connsiteX7" fmla="*/ 873594 w 4662454"/>
              <a:gd name="connsiteY7" fmla="*/ 740509 h 2940922"/>
              <a:gd name="connsiteX0" fmla="*/ 920343 w 4665661"/>
              <a:gd name="connsiteY0" fmla="*/ 731738 h 2940859"/>
              <a:gd name="connsiteX1" fmla="*/ 2540140 w 4665661"/>
              <a:gd name="connsiteY1" fmla="*/ 218 h 2940859"/>
              <a:gd name="connsiteX2" fmla="*/ 4168642 w 4665661"/>
              <a:gd name="connsiteY2" fmla="*/ 670777 h 2940859"/>
              <a:gd name="connsiteX3" fmla="*/ 4638905 w 4665661"/>
              <a:gd name="connsiteY3" fmla="*/ 1994480 h 2940859"/>
              <a:gd name="connsiteX4" fmla="*/ 3524208 w 4665661"/>
              <a:gd name="connsiteY4" fmla="*/ 2795669 h 2940859"/>
              <a:gd name="connsiteX5" fmla="*/ 502334 w 4665661"/>
              <a:gd name="connsiteY5" fmla="*/ 2874046 h 2940859"/>
              <a:gd name="connsiteX6" fmla="*/ 40780 w 4665661"/>
              <a:gd name="connsiteY6" fmla="*/ 2072858 h 2940859"/>
              <a:gd name="connsiteX7" fmla="*/ 920343 w 4665661"/>
              <a:gd name="connsiteY7" fmla="*/ 731738 h 2940859"/>
              <a:gd name="connsiteX0" fmla="*/ 884580 w 4629898"/>
              <a:gd name="connsiteY0" fmla="*/ 731738 h 2940859"/>
              <a:gd name="connsiteX1" fmla="*/ 2504377 w 4629898"/>
              <a:gd name="connsiteY1" fmla="*/ 218 h 2940859"/>
              <a:gd name="connsiteX2" fmla="*/ 4132879 w 4629898"/>
              <a:gd name="connsiteY2" fmla="*/ 670777 h 2940859"/>
              <a:gd name="connsiteX3" fmla="*/ 4603142 w 4629898"/>
              <a:gd name="connsiteY3" fmla="*/ 1994480 h 2940859"/>
              <a:gd name="connsiteX4" fmla="*/ 3488445 w 4629898"/>
              <a:gd name="connsiteY4" fmla="*/ 2795669 h 2940859"/>
              <a:gd name="connsiteX5" fmla="*/ 466571 w 4629898"/>
              <a:gd name="connsiteY5" fmla="*/ 2874046 h 2940859"/>
              <a:gd name="connsiteX6" fmla="*/ 5017 w 4629898"/>
              <a:gd name="connsiteY6" fmla="*/ 2072858 h 2940859"/>
              <a:gd name="connsiteX7" fmla="*/ 397449 w 4629898"/>
              <a:gd name="connsiteY7" fmla="*/ 1384880 h 2940859"/>
              <a:gd name="connsiteX8" fmla="*/ 884580 w 4629898"/>
              <a:gd name="connsiteY8" fmla="*/ 731738 h 2940859"/>
              <a:gd name="connsiteX0" fmla="*/ 881140 w 4626458"/>
              <a:gd name="connsiteY0" fmla="*/ 731738 h 2940859"/>
              <a:gd name="connsiteX1" fmla="*/ 2500937 w 4626458"/>
              <a:gd name="connsiteY1" fmla="*/ 218 h 2940859"/>
              <a:gd name="connsiteX2" fmla="*/ 4129439 w 4626458"/>
              <a:gd name="connsiteY2" fmla="*/ 670777 h 2940859"/>
              <a:gd name="connsiteX3" fmla="*/ 4599702 w 4626458"/>
              <a:gd name="connsiteY3" fmla="*/ 1994480 h 2940859"/>
              <a:gd name="connsiteX4" fmla="*/ 3485005 w 4626458"/>
              <a:gd name="connsiteY4" fmla="*/ 2795669 h 2940859"/>
              <a:gd name="connsiteX5" fmla="*/ 463131 w 4626458"/>
              <a:gd name="connsiteY5" fmla="*/ 2874046 h 2940859"/>
              <a:gd name="connsiteX6" fmla="*/ 1577 w 4626458"/>
              <a:gd name="connsiteY6" fmla="*/ 2072858 h 2940859"/>
              <a:gd name="connsiteX7" fmla="*/ 333049 w 4626458"/>
              <a:gd name="connsiteY7" fmla="*/ 1332628 h 2940859"/>
              <a:gd name="connsiteX8" fmla="*/ 881140 w 4626458"/>
              <a:gd name="connsiteY8" fmla="*/ 731738 h 2940859"/>
              <a:gd name="connsiteX0" fmla="*/ 881140 w 4626458"/>
              <a:gd name="connsiteY0" fmla="*/ 742538 h 2951659"/>
              <a:gd name="connsiteX1" fmla="*/ 1656751 w 4626458"/>
              <a:gd name="connsiteY1" fmla="*/ 298400 h 2951659"/>
              <a:gd name="connsiteX2" fmla="*/ 2500937 w 4626458"/>
              <a:gd name="connsiteY2" fmla="*/ 11018 h 2951659"/>
              <a:gd name="connsiteX3" fmla="*/ 4129439 w 4626458"/>
              <a:gd name="connsiteY3" fmla="*/ 681577 h 2951659"/>
              <a:gd name="connsiteX4" fmla="*/ 4599702 w 4626458"/>
              <a:gd name="connsiteY4" fmla="*/ 2005280 h 2951659"/>
              <a:gd name="connsiteX5" fmla="*/ 3485005 w 4626458"/>
              <a:gd name="connsiteY5" fmla="*/ 2806469 h 2951659"/>
              <a:gd name="connsiteX6" fmla="*/ 463131 w 4626458"/>
              <a:gd name="connsiteY6" fmla="*/ 2884846 h 2951659"/>
              <a:gd name="connsiteX7" fmla="*/ 1577 w 4626458"/>
              <a:gd name="connsiteY7" fmla="*/ 2083658 h 2951659"/>
              <a:gd name="connsiteX8" fmla="*/ 333049 w 4626458"/>
              <a:gd name="connsiteY8" fmla="*/ 1343428 h 2951659"/>
              <a:gd name="connsiteX9" fmla="*/ 881140 w 4626458"/>
              <a:gd name="connsiteY9" fmla="*/ 742538 h 2951659"/>
              <a:gd name="connsiteX0" fmla="*/ 881140 w 4626458"/>
              <a:gd name="connsiteY0" fmla="*/ 746826 h 2955947"/>
              <a:gd name="connsiteX1" fmla="*/ 1587082 w 4626458"/>
              <a:gd name="connsiteY1" fmla="*/ 259145 h 2955947"/>
              <a:gd name="connsiteX2" fmla="*/ 2500937 w 4626458"/>
              <a:gd name="connsiteY2" fmla="*/ 15306 h 2955947"/>
              <a:gd name="connsiteX3" fmla="*/ 4129439 w 4626458"/>
              <a:gd name="connsiteY3" fmla="*/ 685865 h 2955947"/>
              <a:gd name="connsiteX4" fmla="*/ 4599702 w 4626458"/>
              <a:gd name="connsiteY4" fmla="*/ 2009568 h 2955947"/>
              <a:gd name="connsiteX5" fmla="*/ 3485005 w 4626458"/>
              <a:gd name="connsiteY5" fmla="*/ 2810757 h 2955947"/>
              <a:gd name="connsiteX6" fmla="*/ 463131 w 4626458"/>
              <a:gd name="connsiteY6" fmla="*/ 2889134 h 2955947"/>
              <a:gd name="connsiteX7" fmla="*/ 1577 w 4626458"/>
              <a:gd name="connsiteY7" fmla="*/ 2087946 h 2955947"/>
              <a:gd name="connsiteX8" fmla="*/ 333049 w 4626458"/>
              <a:gd name="connsiteY8" fmla="*/ 1347716 h 2955947"/>
              <a:gd name="connsiteX9" fmla="*/ 881140 w 4626458"/>
              <a:gd name="connsiteY9" fmla="*/ 746826 h 2955947"/>
              <a:gd name="connsiteX0" fmla="*/ 882074 w 4627392"/>
              <a:gd name="connsiteY0" fmla="*/ 746826 h 2955947"/>
              <a:gd name="connsiteX1" fmla="*/ 1588016 w 4627392"/>
              <a:gd name="connsiteY1" fmla="*/ 259145 h 2955947"/>
              <a:gd name="connsiteX2" fmla="*/ 2501871 w 4627392"/>
              <a:gd name="connsiteY2" fmla="*/ 15306 h 2955947"/>
              <a:gd name="connsiteX3" fmla="*/ 4130373 w 4627392"/>
              <a:gd name="connsiteY3" fmla="*/ 685865 h 2955947"/>
              <a:gd name="connsiteX4" fmla="*/ 4600636 w 4627392"/>
              <a:gd name="connsiteY4" fmla="*/ 2009568 h 2955947"/>
              <a:gd name="connsiteX5" fmla="*/ 3485939 w 4627392"/>
              <a:gd name="connsiteY5" fmla="*/ 2810757 h 2955947"/>
              <a:gd name="connsiteX6" fmla="*/ 464065 w 4627392"/>
              <a:gd name="connsiteY6" fmla="*/ 2889134 h 2955947"/>
              <a:gd name="connsiteX7" fmla="*/ 2511 w 4627392"/>
              <a:gd name="connsiteY7" fmla="*/ 2087946 h 2955947"/>
              <a:gd name="connsiteX8" fmla="*/ 281730 w 4627392"/>
              <a:gd name="connsiteY8" fmla="*/ 1339008 h 2955947"/>
              <a:gd name="connsiteX9" fmla="*/ 333983 w 4627392"/>
              <a:gd name="connsiteY9" fmla="*/ 1347716 h 2955947"/>
              <a:gd name="connsiteX10" fmla="*/ 882074 w 4627392"/>
              <a:gd name="connsiteY10" fmla="*/ 746826 h 2955947"/>
              <a:gd name="connsiteX0" fmla="*/ 882074 w 4627392"/>
              <a:gd name="connsiteY0" fmla="*/ 746826 h 2955947"/>
              <a:gd name="connsiteX1" fmla="*/ 1588016 w 4627392"/>
              <a:gd name="connsiteY1" fmla="*/ 259145 h 2955947"/>
              <a:gd name="connsiteX2" fmla="*/ 2501871 w 4627392"/>
              <a:gd name="connsiteY2" fmla="*/ 15306 h 2955947"/>
              <a:gd name="connsiteX3" fmla="*/ 4130373 w 4627392"/>
              <a:gd name="connsiteY3" fmla="*/ 685865 h 2955947"/>
              <a:gd name="connsiteX4" fmla="*/ 4600636 w 4627392"/>
              <a:gd name="connsiteY4" fmla="*/ 2009568 h 2955947"/>
              <a:gd name="connsiteX5" fmla="*/ 3485939 w 4627392"/>
              <a:gd name="connsiteY5" fmla="*/ 2810757 h 2955947"/>
              <a:gd name="connsiteX6" fmla="*/ 464065 w 4627392"/>
              <a:gd name="connsiteY6" fmla="*/ 2889134 h 2955947"/>
              <a:gd name="connsiteX7" fmla="*/ 2511 w 4627392"/>
              <a:gd name="connsiteY7" fmla="*/ 2087946 h 2955947"/>
              <a:gd name="connsiteX8" fmla="*/ 281730 w 4627392"/>
              <a:gd name="connsiteY8" fmla="*/ 1339008 h 2955947"/>
              <a:gd name="connsiteX9" fmla="*/ 307857 w 4627392"/>
              <a:gd name="connsiteY9" fmla="*/ 1304173 h 2955947"/>
              <a:gd name="connsiteX10" fmla="*/ 882074 w 4627392"/>
              <a:gd name="connsiteY10" fmla="*/ 746826 h 2955947"/>
              <a:gd name="connsiteX0" fmla="*/ 899342 w 4644660"/>
              <a:gd name="connsiteY0" fmla="*/ 746826 h 2955947"/>
              <a:gd name="connsiteX1" fmla="*/ 1605284 w 4644660"/>
              <a:gd name="connsiteY1" fmla="*/ 259145 h 2955947"/>
              <a:gd name="connsiteX2" fmla="*/ 2519139 w 4644660"/>
              <a:gd name="connsiteY2" fmla="*/ 15306 h 2955947"/>
              <a:gd name="connsiteX3" fmla="*/ 4147641 w 4644660"/>
              <a:gd name="connsiteY3" fmla="*/ 685865 h 2955947"/>
              <a:gd name="connsiteX4" fmla="*/ 4617904 w 4644660"/>
              <a:gd name="connsiteY4" fmla="*/ 2009568 h 2955947"/>
              <a:gd name="connsiteX5" fmla="*/ 3503207 w 4644660"/>
              <a:gd name="connsiteY5" fmla="*/ 2810757 h 2955947"/>
              <a:gd name="connsiteX6" fmla="*/ 481333 w 4644660"/>
              <a:gd name="connsiteY6" fmla="*/ 2889134 h 2955947"/>
              <a:gd name="connsiteX7" fmla="*/ 2362 w 4644660"/>
              <a:gd name="connsiteY7" fmla="*/ 2087946 h 2955947"/>
              <a:gd name="connsiteX8" fmla="*/ 298998 w 4644660"/>
              <a:gd name="connsiteY8" fmla="*/ 1339008 h 2955947"/>
              <a:gd name="connsiteX9" fmla="*/ 325125 w 4644660"/>
              <a:gd name="connsiteY9" fmla="*/ 1304173 h 2955947"/>
              <a:gd name="connsiteX10" fmla="*/ 899342 w 4644660"/>
              <a:gd name="connsiteY10" fmla="*/ 746826 h 2955947"/>
              <a:gd name="connsiteX0" fmla="*/ 945759 w 4691077"/>
              <a:gd name="connsiteY0" fmla="*/ 746826 h 2937623"/>
              <a:gd name="connsiteX1" fmla="*/ 1651701 w 4691077"/>
              <a:gd name="connsiteY1" fmla="*/ 259145 h 2937623"/>
              <a:gd name="connsiteX2" fmla="*/ 2565556 w 4691077"/>
              <a:gd name="connsiteY2" fmla="*/ 15306 h 2937623"/>
              <a:gd name="connsiteX3" fmla="*/ 4194058 w 4691077"/>
              <a:gd name="connsiteY3" fmla="*/ 685865 h 2937623"/>
              <a:gd name="connsiteX4" fmla="*/ 4664321 w 4691077"/>
              <a:gd name="connsiteY4" fmla="*/ 2009568 h 2937623"/>
              <a:gd name="connsiteX5" fmla="*/ 3549624 w 4691077"/>
              <a:gd name="connsiteY5" fmla="*/ 2810757 h 2937623"/>
              <a:gd name="connsiteX6" fmla="*/ 527750 w 4691077"/>
              <a:gd name="connsiteY6" fmla="*/ 2889134 h 2937623"/>
              <a:gd name="connsiteX7" fmla="*/ 49324 w 4691077"/>
              <a:gd name="connsiteY7" fmla="*/ 2340493 h 2937623"/>
              <a:gd name="connsiteX8" fmla="*/ 48779 w 4691077"/>
              <a:gd name="connsiteY8" fmla="*/ 2087946 h 2937623"/>
              <a:gd name="connsiteX9" fmla="*/ 345415 w 4691077"/>
              <a:gd name="connsiteY9" fmla="*/ 1339008 h 2937623"/>
              <a:gd name="connsiteX10" fmla="*/ 371542 w 4691077"/>
              <a:gd name="connsiteY10" fmla="*/ 1304173 h 2937623"/>
              <a:gd name="connsiteX11" fmla="*/ 945759 w 4691077"/>
              <a:gd name="connsiteY11" fmla="*/ 746826 h 2937623"/>
              <a:gd name="connsiteX0" fmla="*/ 951461 w 4696779"/>
              <a:gd name="connsiteY0" fmla="*/ 746826 h 2933243"/>
              <a:gd name="connsiteX1" fmla="*/ 1657403 w 4696779"/>
              <a:gd name="connsiteY1" fmla="*/ 259145 h 2933243"/>
              <a:gd name="connsiteX2" fmla="*/ 2571258 w 4696779"/>
              <a:gd name="connsiteY2" fmla="*/ 15306 h 2933243"/>
              <a:gd name="connsiteX3" fmla="*/ 4199760 w 4696779"/>
              <a:gd name="connsiteY3" fmla="*/ 685865 h 2933243"/>
              <a:gd name="connsiteX4" fmla="*/ 4670023 w 4696779"/>
              <a:gd name="connsiteY4" fmla="*/ 2009568 h 2933243"/>
              <a:gd name="connsiteX5" fmla="*/ 3555326 w 4696779"/>
              <a:gd name="connsiteY5" fmla="*/ 2810757 h 2933243"/>
              <a:gd name="connsiteX6" fmla="*/ 533452 w 4696779"/>
              <a:gd name="connsiteY6" fmla="*/ 2889134 h 2933243"/>
              <a:gd name="connsiteX7" fmla="*/ 46318 w 4696779"/>
              <a:gd name="connsiteY7" fmla="*/ 2401453 h 2933243"/>
              <a:gd name="connsiteX8" fmla="*/ 54481 w 4696779"/>
              <a:gd name="connsiteY8" fmla="*/ 2087946 h 2933243"/>
              <a:gd name="connsiteX9" fmla="*/ 351117 w 4696779"/>
              <a:gd name="connsiteY9" fmla="*/ 1339008 h 2933243"/>
              <a:gd name="connsiteX10" fmla="*/ 377244 w 4696779"/>
              <a:gd name="connsiteY10" fmla="*/ 1304173 h 2933243"/>
              <a:gd name="connsiteX11" fmla="*/ 951461 w 4696779"/>
              <a:gd name="connsiteY11" fmla="*/ 746826 h 2933243"/>
              <a:gd name="connsiteX0" fmla="*/ 951461 w 4696779"/>
              <a:gd name="connsiteY0" fmla="*/ 746826 h 2935117"/>
              <a:gd name="connsiteX1" fmla="*/ 1657403 w 4696779"/>
              <a:gd name="connsiteY1" fmla="*/ 259145 h 2935117"/>
              <a:gd name="connsiteX2" fmla="*/ 2571258 w 4696779"/>
              <a:gd name="connsiteY2" fmla="*/ 15306 h 2935117"/>
              <a:gd name="connsiteX3" fmla="*/ 4199760 w 4696779"/>
              <a:gd name="connsiteY3" fmla="*/ 685865 h 2935117"/>
              <a:gd name="connsiteX4" fmla="*/ 4670023 w 4696779"/>
              <a:gd name="connsiteY4" fmla="*/ 2009568 h 2935117"/>
              <a:gd name="connsiteX5" fmla="*/ 3555326 w 4696779"/>
              <a:gd name="connsiteY5" fmla="*/ 2810757 h 2935117"/>
              <a:gd name="connsiteX6" fmla="*/ 533452 w 4696779"/>
              <a:gd name="connsiteY6" fmla="*/ 2889134 h 2935117"/>
              <a:gd name="connsiteX7" fmla="*/ 46318 w 4696779"/>
              <a:gd name="connsiteY7" fmla="*/ 2375328 h 2935117"/>
              <a:gd name="connsiteX8" fmla="*/ 54481 w 4696779"/>
              <a:gd name="connsiteY8" fmla="*/ 2087946 h 2935117"/>
              <a:gd name="connsiteX9" fmla="*/ 351117 w 4696779"/>
              <a:gd name="connsiteY9" fmla="*/ 1339008 h 2935117"/>
              <a:gd name="connsiteX10" fmla="*/ 377244 w 4696779"/>
              <a:gd name="connsiteY10" fmla="*/ 1304173 h 2935117"/>
              <a:gd name="connsiteX11" fmla="*/ 951461 w 4696779"/>
              <a:gd name="connsiteY11" fmla="*/ 746826 h 2935117"/>
              <a:gd name="connsiteX0" fmla="*/ 1816465 w 5561783"/>
              <a:gd name="connsiteY0" fmla="*/ 746826 h 2911903"/>
              <a:gd name="connsiteX1" fmla="*/ 2522407 w 5561783"/>
              <a:gd name="connsiteY1" fmla="*/ 259145 h 2911903"/>
              <a:gd name="connsiteX2" fmla="*/ 3436262 w 5561783"/>
              <a:gd name="connsiteY2" fmla="*/ 15306 h 2911903"/>
              <a:gd name="connsiteX3" fmla="*/ 5064764 w 5561783"/>
              <a:gd name="connsiteY3" fmla="*/ 685865 h 2911903"/>
              <a:gd name="connsiteX4" fmla="*/ 5535027 w 5561783"/>
              <a:gd name="connsiteY4" fmla="*/ 2009568 h 2911903"/>
              <a:gd name="connsiteX5" fmla="*/ 4420330 w 5561783"/>
              <a:gd name="connsiteY5" fmla="*/ 2810757 h 2911903"/>
              <a:gd name="connsiteX6" fmla="*/ 1398456 w 5561783"/>
              <a:gd name="connsiteY6" fmla="*/ 2889134 h 2911903"/>
              <a:gd name="connsiteX7" fmla="*/ 5631 w 5561783"/>
              <a:gd name="connsiteY7" fmla="*/ 2706253 h 2911903"/>
              <a:gd name="connsiteX8" fmla="*/ 919485 w 5561783"/>
              <a:gd name="connsiteY8" fmla="*/ 2087946 h 2911903"/>
              <a:gd name="connsiteX9" fmla="*/ 1216121 w 5561783"/>
              <a:gd name="connsiteY9" fmla="*/ 1339008 h 2911903"/>
              <a:gd name="connsiteX10" fmla="*/ 1242248 w 5561783"/>
              <a:gd name="connsiteY10" fmla="*/ 1304173 h 2911903"/>
              <a:gd name="connsiteX11" fmla="*/ 1816465 w 5561783"/>
              <a:gd name="connsiteY11" fmla="*/ 746826 h 2911903"/>
              <a:gd name="connsiteX0" fmla="*/ 896980 w 4642298"/>
              <a:gd name="connsiteY0" fmla="*/ 746826 h 2955947"/>
              <a:gd name="connsiteX1" fmla="*/ 1602922 w 4642298"/>
              <a:gd name="connsiteY1" fmla="*/ 259145 h 2955947"/>
              <a:gd name="connsiteX2" fmla="*/ 2516777 w 4642298"/>
              <a:gd name="connsiteY2" fmla="*/ 15306 h 2955947"/>
              <a:gd name="connsiteX3" fmla="*/ 4145279 w 4642298"/>
              <a:gd name="connsiteY3" fmla="*/ 685865 h 2955947"/>
              <a:gd name="connsiteX4" fmla="*/ 4615542 w 4642298"/>
              <a:gd name="connsiteY4" fmla="*/ 2009568 h 2955947"/>
              <a:gd name="connsiteX5" fmla="*/ 3500845 w 4642298"/>
              <a:gd name="connsiteY5" fmla="*/ 2810757 h 2955947"/>
              <a:gd name="connsiteX6" fmla="*/ 478971 w 4642298"/>
              <a:gd name="connsiteY6" fmla="*/ 2889134 h 2955947"/>
              <a:gd name="connsiteX7" fmla="*/ 0 w 4642298"/>
              <a:gd name="connsiteY7" fmla="*/ 2087946 h 2955947"/>
              <a:gd name="connsiteX8" fmla="*/ 296636 w 4642298"/>
              <a:gd name="connsiteY8" fmla="*/ 1339008 h 2955947"/>
              <a:gd name="connsiteX9" fmla="*/ 322763 w 4642298"/>
              <a:gd name="connsiteY9" fmla="*/ 1304173 h 2955947"/>
              <a:gd name="connsiteX10" fmla="*/ 896980 w 4642298"/>
              <a:gd name="connsiteY10" fmla="*/ 746826 h 2955947"/>
              <a:gd name="connsiteX0" fmla="*/ 896980 w 4642298"/>
              <a:gd name="connsiteY0" fmla="*/ 746826 h 2955947"/>
              <a:gd name="connsiteX1" fmla="*/ 1602922 w 4642298"/>
              <a:gd name="connsiteY1" fmla="*/ 259145 h 2955947"/>
              <a:gd name="connsiteX2" fmla="*/ 2516777 w 4642298"/>
              <a:gd name="connsiteY2" fmla="*/ 15306 h 2955947"/>
              <a:gd name="connsiteX3" fmla="*/ 4145279 w 4642298"/>
              <a:gd name="connsiteY3" fmla="*/ 685865 h 2955947"/>
              <a:gd name="connsiteX4" fmla="*/ 4615542 w 4642298"/>
              <a:gd name="connsiteY4" fmla="*/ 2009568 h 2955947"/>
              <a:gd name="connsiteX5" fmla="*/ 3500845 w 4642298"/>
              <a:gd name="connsiteY5" fmla="*/ 2810757 h 2955947"/>
              <a:gd name="connsiteX6" fmla="*/ 478971 w 4642298"/>
              <a:gd name="connsiteY6" fmla="*/ 2889134 h 2955947"/>
              <a:gd name="connsiteX7" fmla="*/ 0 w 4642298"/>
              <a:gd name="connsiteY7" fmla="*/ 2087946 h 2955947"/>
              <a:gd name="connsiteX8" fmla="*/ 296636 w 4642298"/>
              <a:gd name="connsiteY8" fmla="*/ 1339008 h 2955947"/>
              <a:gd name="connsiteX9" fmla="*/ 896980 w 4642298"/>
              <a:gd name="connsiteY9" fmla="*/ 746826 h 2955947"/>
              <a:gd name="connsiteX0" fmla="*/ 896980 w 4642298"/>
              <a:gd name="connsiteY0" fmla="*/ 746826 h 2955947"/>
              <a:gd name="connsiteX1" fmla="*/ 1602922 w 4642298"/>
              <a:gd name="connsiteY1" fmla="*/ 259145 h 2955947"/>
              <a:gd name="connsiteX2" fmla="*/ 2516777 w 4642298"/>
              <a:gd name="connsiteY2" fmla="*/ 15306 h 2955947"/>
              <a:gd name="connsiteX3" fmla="*/ 4145279 w 4642298"/>
              <a:gd name="connsiteY3" fmla="*/ 685865 h 2955947"/>
              <a:gd name="connsiteX4" fmla="*/ 4615542 w 4642298"/>
              <a:gd name="connsiteY4" fmla="*/ 2009568 h 2955947"/>
              <a:gd name="connsiteX5" fmla="*/ 3500845 w 4642298"/>
              <a:gd name="connsiteY5" fmla="*/ 2810757 h 2955947"/>
              <a:gd name="connsiteX6" fmla="*/ 478971 w 4642298"/>
              <a:gd name="connsiteY6" fmla="*/ 2889134 h 2955947"/>
              <a:gd name="connsiteX7" fmla="*/ 0 w 4642298"/>
              <a:gd name="connsiteY7" fmla="*/ 2087946 h 2955947"/>
              <a:gd name="connsiteX8" fmla="*/ 896980 w 4642298"/>
              <a:gd name="connsiteY8" fmla="*/ 746826 h 2955947"/>
              <a:gd name="connsiteX0" fmla="*/ 896980 w 4642298"/>
              <a:gd name="connsiteY0" fmla="*/ 753964 h 2963085"/>
              <a:gd name="connsiteX1" fmla="*/ 1576797 w 4642298"/>
              <a:gd name="connsiteY1" fmla="*/ 214031 h 2963085"/>
              <a:gd name="connsiteX2" fmla="*/ 2516777 w 4642298"/>
              <a:gd name="connsiteY2" fmla="*/ 22444 h 2963085"/>
              <a:gd name="connsiteX3" fmla="*/ 4145279 w 4642298"/>
              <a:gd name="connsiteY3" fmla="*/ 693003 h 2963085"/>
              <a:gd name="connsiteX4" fmla="*/ 4615542 w 4642298"/>
              <a:gd name="connsiteY4" fmla="*/ 2016706 h 2963085"/>
              <a:gd name="connsiteX5" fmla="*/ 3500845 w 4642298"/>
              <a:gd name="connsiteY5" fmla="*/ 2817895 h 2963085"/>
              <a:gd name="connsiteX6" fmla="*/ 478971 w 4642298"/>
              <a:gd name="connsiteY6" fmla="*/ 2896272 h 2963085"/>
              <a:gd name="connsiteX7" fmla="*/ 0 w 4642298"/>
              <a:gd name="connsiteY7" fmla="*/ 2095084 h 2963085"/>
              <a:gd name="connsiteX8" fmla="*/ 896980 w 4642298"/>
              <a:gd name="connsiteY8" fmla="*/ 753964 h 2963085"/>
              <a:gd name="connsiteX0" fmla="*/ 984065 w 4729383"/>
              <a:gd name="connsiteY0" fmla="*/ 753964 h 2940381"/>
              <a:gd name="connsiteX1" fmla="*/ 1663882 w 4729383"/>
              <a:gd name="connsiteY1" fmla="*/ 214031 h 2940381"/>
              <a:gd name="connsiteX2" fmla="*/ 2603862 w 4729383"/>
              <a:gd name="connsiteY2" fmla="*/ 22444 h 2940381"/>
              <a:gd name="connsiteX3" fmla="*/ 4232364 w 4729383"/>
              <a:gd name="connsiteY3" fmla="*/ 693003 h 2940381"/>
              <a:gd name="connsiteX4" fmla="*/ 4702627 w 4729383"/>
              <a:gd name="connsiteY4" fmla="*/ 2016706 h 2940381"/>
              <a:gd name="connsiteX5" fmla="*/ 3587930 w 4729383"/>
              <a:gd name="connsiteY5" fmla="*/ 2817895 h 2940381"/>
              <a:gd name="connsiteX6" fmla="*/ 566056 w 4729383"/>
              <a:gd name="connsiteY6" fmla="*/ 2896272 h 2940381"/>
              <a:gd name="connsiteX7" fmla="*/ 0 w 4729383"/>
              <a:gd name="connsiteY7" fmla="*/ 2408593 h 2940381"/>
              <a:gd name="connsiteX8" fmla="*/ 984065 w 4729383"/>
              <a:gd name="connsiteY8" fmla="*/ 753964 h 2940381"/>
              <a:gd name="connsiteX0" fmla="*/ 984750 w 4730068"/>
              <a:gd name="connsiteY0" fmla="*/ 753964 h 2940381"/>
              <a:gd name="connsiteX1" fmla="*/ 1664567 w 4730068"/>
              <a:gd name="connsiteY1" fmla="*/ 214031 h 2940381"/>
              <a:gd name="connsiteX2" fmla="*/ 2604547 w 4730068"/>
              <a:gd name="connsiteY2" fmla="*/ 22444 h 2940381"/>
              <a:gd name="connsiteX3" fmla="*/ 4233049 w 4730068"/>
              <a:gd name="connsiteY3" fmla="*/ 693003 h 2940381"/>
              <a:gd name="connsiteX4" fmla="*/ 4703312 w 4730068"/>
              <a:gd name="connsiteY4" fmla="*/ 2016706 h 2940381"/>
              <a:gd name="connsiteX5" fmla="*/ 3588615 w 4730068"/>
              <a:gd name="connsiteY5" fmla="*/ 2817895 h 2940381"/>
              <a:gd name="connsiteX6" fmla="*/ 566741 w 4730068"/>
              <a:gd name="connsiteY6" fmla="*/ 2896272 h 2940381"/>
              <a:gd name="connsiteX7" fmla="*/ 685 w 4730068"/>
              <a:gd name="connsiteY7" fmla="*/ 2408593 h 2940381"/>
              <a:gd name="connsiteX8" fmla="*/ 462785 w 4730068"/>
              <a:gd name="connsiteY8" fmla="*/ 1539850 h 2940381"/>
              <a:gd name="connsiteX9" fmla="*/ 984750 w 4730068"/>
              <a:gd name="connsiteY9" fmla="*/ 753964 h 2940381"/>
              <a:gd name="connsiteX0" fmla="*/ 986047 w 4731365"/>
              <a:gd name="connsiteY0" fmla="*/ 753964 h 2940381"/>
              <a:gd name="connsiteX1" fmla="*/ 1665864 w 4731365"/>
              <a:gd name="connsiteY1" fmla="*/ 214031 h 2940381"/>
              <a:gd name="connsiteX2" fmla="*/ 2605844 w 4731365"/>
              <a:gd name="connsiteY2" fmla="*/ 22444 h 2940381"/>
              <a:gd name="connsiteX3" fmla="*/ 4234346 w 4731365"/>
              <a:gd name="connsiteY3" fmla="*/ 693003 h 2940381"/>
              <a:gd name="connsiteX4" fmla="*/ 4704609 w 4731365"/>
              <a:gd name="connsiteY4" fmla="*/ 2016706 h 2940381"/>
              <a:gd name="connsiteX5" fmla="*/ 3589912 w 4731365"/>
              <a:gd name="connsiteY5" fmla="*/ 2817895 h 2940381"/>
              <a:gd name="connsiteX6" fmla="*/ 568038 w 4731365"/>
              <a:gd name="connsiteY6" fmla="*/ 2896272 h 2940381"/>
              <a:gd name="connsiteX7" fmla="*/ 1982 w 4731365"/>
              <a:gd name="connsiteY7" fmla="*/ 2408593 h 2940381"/>
              <a:gd name="connsiteX8" fmla="*/ 403122 w 4731365"/>
              <a:gd name="connsiteY8" fmla="*/ 1496307 h 2940381"/>
              <a:gd name="connsiteX9" fmla="*/ 986047 w 4731365"/>
              <a:gd name="connsiteY9" fmla="*/ 753964 h 2940381"/>
              <a:gd name="connsiteX0" fmla="*/ 986446 w 4731764"/>
              <a:gd name="connsiteY0" fmla="*/ 753964 h 2979752"/>
              <a:gd name="connsiteX1" fmla="*/ 1666263 w 4731764"/>
              <a:gd name="connsiteY1" fmla="*/ 214031 h 2979752"/>
              <a:gd name="connsiteX2" fmla="*/ 2606243 w 4731764"/>
              <a:gd name="connsiteY2" fmla="*/ 22444 h 2979752"/>
              <a:gd name="connsiteX3" fmla="*/ 4234745 w 4731764"/>
              <a:gd name="connsiteY3" fmla="*/ 693003 h 2979752"/>
              <a:gd name="connsiteX4" fmla="*/ 4705008 w 4731764"/>
              <a:gd name="connsiteY4" fmla="*/ 2016706 h 2979752"/>
              <a:gd name="connsiteX5" fmla="*/ 3590311 w 4731764"/>
              <a:gd name="connsiteY5" fmla="*/ 2817895 h 2979752"/>
              <a:gd name="connsiteX6" fmla="*/ 585854 w 4731764"/>
              <a:gd name="connsiteY6" fmla="*/ 2948523 h 2979752"/>
              <a:gd name="connsiteX7" fmla="*/ 2381 w 4731764"/>
              <a:gd name="connsiteY7" fmla="*/ 2408593 h 2979752"/>
              <a:gd name="connsiteX8" fmla="*/ 403521 w 4731764"/>
              <a:gd name="connsiteY8" fmla="*/ 1496307 h 2979752"/>
              <a:gd name="connsiteX9" fmla="*/ 986446 w 4731764"/>
              <a:gd name="connsiteY9" fmla="*/ 753964 h 2979752"/>
              <a:gd name="connsiteX0" fmla="*/ 986446 w 4730751"/>
              <a:gd name="connsiteY0" fmla="*/ 753964 h 3007090"/>
              <a:gd name="connsiteX1" fmla="*/ 1666263 w 4730751"/>
              <a:gd name="connsiteY1" fmla="*/ 214031 h 3007090"/>
              <a:gd name="connsiteX2" fmla="*/ 2606243 w 4730751"/>
              <a:gd name="connsiteY2" fmla="*/ 22444 h 3007090"/>
              <a:gd name="connsiteX3" fmla="*/ 4234745 w 4730751"/>
              <a:gd name="connsiteY3" fmla="*/ 693003 h 3007090"/>
              <a:gd name="connsiteX4" fmla="*/ 4705008 w 4730751"/>
              <a:gd name="connsiteY4" fmla="*/ 2016706 h 3007090"/>
              <a:gd name="connsiteX5" fmla="*/ 3607728 w 4730751"/>
              <a:gd name="connsiteY5" fmla="*/ 2887564 h 3007090"/>
              <a:gd name="connsiteX6" fmla="*/ 585854 w 4730751"/>
              <a:gd name="connsiteY6" fmla="*/ 2948523 h 3007090"/>
              <a:gd name="connsiteX7" fmla="*/ 2381 w 4730751"/>
              <a:gd name="connsiteY7" fmla="*/ 2408593 h 3007090"/>
              <a:gd name="connsiteX8" fmla="*/ 403521 w 4730751"/>
              <a:gd name="connsiteY8" fmla="*/ 1496307 h 3007090"/>
              <a:gd name="connsiteX9" fmla="*/ 986446 w 4730751"/>
              <a:gd name="connsiteY9" fmla="*/ 753964 h 3007090"/>
              <a:gd name="connsiteX0" fmla="*/ 1012572 w 4730751"/>
              <a:gd name="connsiteY0" fmla="*/ 710421 h 3007090"/>
              <a:gd name="connsiteX1" fmla="*/ 1666263 w 4730751"/>
              <a:gd name="connsiteY1" fmla="*/ 214031 h 3007090"/>
              <a:gd name="connsiteX2" fmla="*/ 2606243 w 4730751"/>
              <a:gd name="connsiteY2" fmla="*/ 22444 h 3007090"/>
              <a:gd name="connsiteX3" fmla="*/ 4234745 w 4730751"/>
              <a:gd name="connsiteY3" fmla="*/ 693003 h 3007090"/>
              <a:gd name="connsiteX4" fmla="*/ 4705008 w 4730751"/>
              <a:gd name="connsiteY4" fmla="*/ 2016706 h 3007090"/>
              <a:gd name="connsiteX5" fmla="*/ 3607728 w 4730751"/>
              <a:gd name="connsiteY5" fmla="*/ 2887564 h 3007090"/>
              <a:gd name="connsiteX6" fmla="*/ 585854 w 4730751"/>
              <a:gd name="connsiteY6" fmla="*/ 2948523 h 3007090"/>
              <a:gd name="connsiteX7" fmla="*/ 2381 w 4730751"/>
              <a:gd name="connsiteY7" fmla="*/ 2408593 h 3007090"/>
              <a:gd name="connsiteX8" fmla="*/ 403521 w 4730751"/>
              <a:gd name="connsiteY8" fmla="*/ 1496307 h 3007090"/>
              <a:gd name="connsiteX9" fmla="*/ 1012572 w 4730751"/>
              <a:gd name="connsiteY9" fmla="*/ 710421 h 3007090"/>
              <a:gd name="connsiteX0" fmla="*/ 1012572 w 4730751"/>
              <a:gd name="connsiteY0" fmla="*/ 710421 h 3006987"/>
              <a:gd name="connsiteX1" fmla="*/ 1666263 w 4730751"/>
              <a:gd name="connsiteY1" fmla="*/ 214031 h 3006987"/>
              <a:gd name="connsiteX2" fmla="*/ 2606243 w 4730751"/>
              <a:gd name="connsiteY2" fmla="*/ 22444 h 3006987"/>
              <a:gd name="connsiteX3" fmla="*/ 4234745 w 4730751"/>
              <a:gd name="connsiteY3" fmla="*/ 693003 h 3006987"/>
              <a:gd name="connsiteX4" fmla="*/ 4705008 w 4730751"/>
              <a:gd name="connsiteY4" fmla="*/ 2016706 h 3006987"/>
              <a:gd name="connsiteX5" fmla="*/ 3607728 w 4730751"/>
              <a:gd name="connsiteY5" fmla="*/ 2887564 h 3006987"/>
              <a:gd name="connsiteX6" fmla="*/ 2336826 w 4730751"/>
              <a:gd name="connsiteY6" fmla="*/ 2985472 h 3006987"/>
              <a:gd name="connsiteX7" fmla="*/ 585854 w 4730751"/>
              <a:gd name="connsiteY7" fmla="*/ 2948523 h 3006987"/>
              <a:gd name="connsiteX8" fmla="*/ 2381 w 4730751"/>
              <a:gd name="connsiteY8" fmla="*/ 2408593 h 3006987"/>
              <a:gd name="connsiteX9" fmla="*/ 403521 w 4730751"/>
              <a:gd name="connsiteY9" fmla="*/ 1496307 h 3006987"/>
              <a:gd name="connsiteX10" fmla="*/ 1012572 w 4730751"/>
              <a:gd name="connsiteY10" fmla="*/ 710421 h 3006987"/>
              <a:gd name="connsiteX0" fmla="*/ 1012572 w 4730751"/>
              <a:gd name="connsiteY0" fmla="*/ 710421 h 3066423"/>
              <a:gd name="connsiteX1" fmla="*/ 1666263 w 4730751"/>
              <a:gd name="connsiteY1" fmla="*/ 214031 h 3066423"/>
              <a:gd name="connsiteX2" fmla="*/ 2606243 w 4730751"/>
              <a:gd name="connsiteY2" fmla="*/ 22444 h 3066423"/>
              <a:gd name="connsiteX3" fmla="*/ 4234745 w 4730751"/>
              <a:gd name="connsiteY3" fmla="*/ 693003 h 3066423"/>
              <a:gd name="connsiteX4" fmla="*/ 4705008 w 4730751"/>
              <a:gd name="connsiteY4" fmla="*/ 2016706 h 3066423"/>
              <a:gd name="connsiteX5" fmla="*/ 3607728 w 4730751"/>
              <a:gd name="connsiteY5" fmla="*/ 2887564 h 3066423"/>
              <a:gd name="connsiteX6" fmla="*/ 2345535 w 4730751"/>
              <a:gd name="connsiteY6" fmla="*/ 3063849 h 3066423"/>
              <a:gd name="connsiteX7" fmla="*/ 585854 w 4730751"/>
              <a:gd name="connsiteY7" fmla="*/ 2948523 h 3066423"/>
              <a:gd name="connsiteX8" fmla="*/ 2381 w 4730751"/>
              <a:gd name="connsiteY8" fmla="*/ 2408593 h 3066423"/>
              <a:gd name="connsiteX9" fmla="*/ 403521 w 4730751"/>
              <a:gd name="connsiteY9" fmla="*/ 1496307 h 3066423"/>
              <a:gd name="connsiteX10" fmla="*/ 1012572 w 4730751"/>
              <a:gd name="connsiteY10" fmla="*/ 710421 h 3066423"/>
              <a:gd name="connsiteX0" fmla="*/ 1012572 w 4730751"/>
              <a:gd name="connsiteY0" fmla="*/ 710421 h 3134442"/>
              <a:gd name="connsiteX1" fmla="*/ 1666263 w 4730751"/>
              <a:gd name="connsiteY1" fmla="*/ 214031 h 3134442"/>
              <a:gd name="connsiteX2" fmla="*/ 2606243 w 4730751"/>
              <a:gd name="connsiteY2" fmla="*/ 22444 h 3134442"/>
              <a:gd name="connsiteX3" fmla="*/ 4234745 w 4730751"/>
              <a:gd name="connsiteY3" fmla="*/ 693003 h 3134442"/>
              <a:gd name="connsiteX4" fmla="*/ 4705008 w 4730751"/>
              <a:gd name="connsiteY4" fmla="*/ 2016706 h 3134442"/>
              <a:gd name="connsiteX5" fmla="*/ 3607728 w 4730751"/>
              <a:gd name="connsiteY5" fmla="*/ 2887564 h 3134442"/>
              <a:gd name="connsiteX6" fmla="*/ 2345535 w 4730751"/>
              <a:gd name="connsiteY6" fmla="*/ 3133518 h 3134442"/>
              <a:gd name="connsiteX7" fmla="*/ 585854 w 4730751"/>
              <a:gd name="connsiteY7" fmla="*/ 2948523 h 3134442"/>
              <a:gd name="connsiteX8" fmla="*/ 2381 w 4730751"/>
              <a:gd name="connsiteY8" fmla="*/ 2408593 h 3134442"/>
              <a:gd name="connsiteX9" fmla="*/ 403521 w 4730751"/>
              <a:gd name="connsiteY9" fmla="*/ 1496307 h 3134442"/>
              <a:gd name="connsiteX10" fmla="*/ 1012572 w 4730751"/>
              <a:gd name="connsiteY10" fmla="*/ 710421 h 3134442"/>
              <a:gd name="connsiteX0" fmla="*/ 969029 w 4730751"/>
              <a:gd name="connsiteY0" fmla="*/ 701712 h 3134442"/>
              <a:gd name="connsiteX1" fmla="*/ 1666263 w 4730751"/>
              <a:gd name="connsiteY1" fmla="*/ 214031 h 3134442"/>
              <a:gd name="connsiteX2" fmla="*/ 2606243 w 4730751"/>
              <a:gd name="connsiteY2" fmla="*/ 22444 h 3134442"/>
              <a:gd name="connsiteX3" fmla="*/ 4234745 w 4730751"/>
              <a:gd name="connsiteY3" fmla="*/ 693003 h 3134442"/>
              <a:gd name="connsiteX4" fmla="*/ 4705008 w 4730751"/>
              <a:gd name="connsiteY4" fmla="*/ 2016706 h 3134442"/>
              <a:gd name="connsiteX5" fmla="*/ 3607728 w 4730751"/>
              <a:gd name="connsiteY5" fmla="*/ 2887564 h 3134442"/>
              <a:gd name="connsiteX6" fmla="*/ 2345535 w 4730751"/>
              <a:gd name="connsiteY6" fmla="*/ 3133518 h 3134442"/>
              <a:gd name="connsiteX7" fmla="*/ 585854 w 4730751"/>
              <a:gd name="connsiteY7" fmla="*/ 2948523 h 3134442"/>
              <a:gd name="connsiteX8" fmla="*/ 2381 w 4730751"/>
              <a:gd name="connsiteY8" fmla="*/ 2408593 h 3134442"/>
              <a:gd name="connsiteX9" fmla="*/ 403521 w 4730751"/>
              <a:gd name="connsiteY9" fmla="*/ 1496307 h 3134442"/>
              <a:gd name="connsiteX10" fmla="*/ 969029 w 4730751"/>
              <a:gd name="connsiteY10" fmla="*/ 701712 h 3134442"/>
              <a:gd name="connsiteX0" fmla="*/ 969967 w 4731689"/>
              <a:gd name="connsiteY0" fmla="*/ 701712 h 3134442"/>
              <a:gd name="connsiteX1" fmla="*/ 1667201 w 4731689"/>
              <a:gd name="connsiteY1" fmla="*/ 214031 h 3134442"/>
              <a:gd name="connsiteX2" fmla="*/ 2607181 w 4731689"/>
              <a:gd name="connsiteY2" fmla="*/ 22444 h 3134442"/>
              <a:gd name="connsiteX3" fmla="*/ 4235683 w 4731689"/>
              <a:gd name="connsiteY3" fmla="*/ 693003 h 3134442"/>
              <a:gd name="connsiteX4" fmla="*/ 4705946 w 4731689"/>
              <a:gd name="connsiteY4" fmla="*/ 2016706 h 3134442"/>
              <a:gd name="connsiteX5" fmla="*/ 3608666 w 4731689"/>
              <a:gd name="connsiteY5" fmla="*/ 2887564 h 3134442"/>
              <a:gd name="connsiteX6" fmla="*/ 2346473 w 4731689"/>
              <a:gd name="connsiteY6" fmla="*/ 3133518 h 3134442"/>
              <a:gd name="connsiteX7" fmla="*/ 586792 w 4731689"/>
              <a:gd name="connsiteY7" fmla="*/ 2948523 h 3134442"/>
              <a:gd name="connsiteX8" fmla="*/ 3319 w 4731689"/>
              <a:gd name="connsiteY8" fmla="*/ 2408593 h 3134442"/>
              <a:gd name="connsiteX9" fmla="*/ 378334 w 4731689"/>
              <a:gd name="connsiteY9" fmla="*/ 1487599 h 3134442"/>
              <a:gd name="connsiteX10" fmla="*/ 969967 w 4731689"/>
              <a:gd name="connsiteY10" fmla="*/ 701712 h 3134442"/>
              <a:gd name="connsiteX0" fmla="*/ 969967 w 4731689"/>
              <a:gd name="connsiteY0" fmla="*/ 675586 h 3134442"/>
              <a:gd name="connsiteX1" fmla="*/ 1667201 w 4731689"/>
              <a:gd name="connsiteY1" fmla="*/ 214031 h 3134442"/>
              <a:gd name="connsiteX2" fmla="*/ 2607181 w 4731689"/>
              <a:gd name="connsiteY2" fmla="*/ 22444 h 3134442"/>
              <a:gd name="connsiteX3" fmla="*/ 4235683 w 4731689"/>
              <a:gd name="connsiteY3" fmla="*/ 693003 h 3134442"/>
              <a:gd name="connsiteX4" fmla="*/ 4705946 w 4731689"/>
              <a:gd name="connsiteY4" fmla="*/ 2016706 h 3134442"/>
              <a:gd name="connsiteX5" fmla="*/ 3608666 w 4731689"/>
              <a:gd name="connsiteY5" fmla="*/ 2887564 h 3134442"/>
              <a:gd name="connsiteX6" fmla="*/ 2346473 w 4731689"/>
              <a:gd name="connsiteY6" fmla="*/ 3133518 h 3134442"/>
              <a:gd name="connsiteX7" fmla="*/ 586792 w 4731689"/>
              <a:gd name="connsiteY7" fmla="*/ 2948523 h 3134442"/>
              <a:gd name="connsiteX8" fmla="*/ 3319 w 4731689"/>
              <a:gd name="connsiteY8" fmla="*/ 2408593 h 3134442"/>
              <a:gd name="connsiteX9" fmla="*/ 378334 w 4731689"/>
              <a:gd name="connsiteY9" fmla="*/ 1487599 h 3134442"/>
              <a:gd name="connsiteX10" fmla="*/ 969967 w 4731689"/>
              <a:gd name="connsiteY10" fmla="*/ 675586 h 3134442"/>
              <a:gd name="connsiteX0" fmla="*/ 969967 w 4731689"/>
              <a:gd name="connsiteY0" fmla="*/ 680261 h 3139117"/>
              <a:gd name="connsiteX1" fmla="*/ 1641075 w 4731689"/>
              <a:gd name="connsiteY1" fmla="*/ 192581 h 3139117"/>
              <a:gd name="connsiteX2" fmla="*/ 2607181 w 4731689"/>
              <a:gd name="connsiteY2" fmla="*/ 27119 h 3139117"/>
              <a:gd name="connsiteX3" fmla="*/ 4235683 w 4731689"/>
              <a:gd name="connsiteY3" fmla="*/ 697678 h 3139117"/>
              <a:gd name="connsiteX4" fmla="*/ 4705946 w 4731689"/>
              <a:gd name="connsiteY4" fmla="*/ 2021381 h 3139117"/>
              <a:gd name="connsiteX5" fmla="*/ 3608666 w 4731689"/>
              <a:gd name="connsiteY5" fmla="*/ 2892239 h 3139117"/>
              <a:gd name="connsiteX6" fmla="*/ 2346473 w 4731689"/>
              <a:gd name="connsiteY6" fmla="*/ 3138193 h 3139117"/>
              <a:gd name="connsiteX7" fmla="*/ 586792 w 4731689"/>
              <a:gd name="connsiteY7" fmla="*/ 2953198 h 3139117"/>
              <a:gd name="connsiteX8" fmla="*/ 3319 w 4731689"/>
              <a:gd name="connsiteY8" fmla="*/ 2413268 h 3139117"/>
              <a:gd name="connsiteX9" fmla="*/ 378334 w 4731689"/>
              <a:gd name="connsiteY9" fmla="*/ 1492274 h 3139117"/>
              <a:gd name="connsiteX10" fmla="*/ 969967 w 4731689"/>
              <a:gd name="connsiteY10" fmla="*/ 680261 h 3139117"/>
              <a:gd name="connsiteX0" fmla="*/ 969967 w 4730182"/>
              <a:gd name="connsiteY0" fmla="*/ 680261 h 3139117"/>
              <a:gd name="connsiteX1" fmla="*/ 1641075 w 4730182"/>
              <a:gd name="connsiteY1" fmla="*/ 192581 h 3139117"/>
              <a:gd name="connsiteX2" fmla="*/ 2607181 w 4730182"/>
              <a:gd name="connsiteY2" fmla="*/ 27119 h 3139117"/>
              <a:gd name="connsiteX3" fmla="*/ 4235683 w 4730182"/>
              <a:gd name="connsiteY3" fmla="*/ 697678 h 3139117"/>
              <a:gd name="connsiteX4" fmla="*/ 4705946 w 4730182"/>
              <a:gd name="connsiteY4" fmla="*/ 2021381 h 3139117"/>
              <a:gd name="connsiteX5" fmla="*/ 3634792 w 4730182"/>
              <a:gd name="connsiteY5" fmla="*/ 2909657 h 3139117"/>
              <a:gd name="connsiteX6" fmla="*/ 2346473 w 4730182"/>
              <a:gd name="connsiteY6" fmla="*/ 3138193 h 3139117"/>
              <a:gd name="connsiteX7" fmla="*/ 586792 w 4730182"/>
              <a:gd name="connsiteY7" fmla="*/ 2953198 h 3139117"/>
              <a:gd name="connsiteX8" fmla="*/ 3319 w 4730182"/>
              <a:gd name="connsiteY8" fmla="*/ 2413268 h 3139117"/>
              <a:gd name="connsiteX9" fmla="*/ 378334 w 4730182"/>
              <a:gd name="connsiteY9" fmla="*/ 1492274 h 3139117"/>
              <a:gd name="connsiteX10" fmla="*/ 969967 w 4730182"/>
              <a:gd name="connsiteY10" fmla="*/ 680261 h 3139117"/>
              <a:gd name="connsiteX0" fmla="*/ 969967 w 4730182"/>
              <a:gd name="connsiteY0" fmla="*/ 680261 h 3156400"/>
              <a:gd name="connsiteX1" fmla="*/ 1641075 w 4730182"/>
              <a:gd name="connsiteY1" fmla="*/ 192581 h 3156400"/>
              <a:gd name="connsiteX2" fmla="*/ 2607181 w 4730182"/>
              <a:gd name="connsiteY2" fmla="*/ 27119 h 3156400"/>
              <a:gd name="connsiteX3" fmla="*/ 4235683 w 4730182"/>
              <a:gd name="connsiteY3" fmla="*/ 697678 h 3156400"/>
              <a:gd name="connsiteX4" fmla="*/ 4705946 w 4730182"/>
              <a:gd name="connsiteY4" fmla="*/ 2021381 h 3156400"/>
              <a:gd name="connsiteX5" fmla="*/ 3634792 w 4730182"/>
              <a:gd name="connsiteY5" fmla="*/ 2909657 h 3156400"/>
              <a:gd name="connsiteX6" fmla="*/ 2346473 w 4730182"/>
              <a:gd name="connsiteY6" fmla="*/ 3155610 h 3156400"/>
              <a:gd name="connsiteX7" fmla="*/ 586792 w 4730182"/>
              <a:gd name="connsiteY7" fmla="*/ 2953198 h 3156400"/>
              <a:gd name="connsiteX8" fmla="*/ 3319 w 4730182"/>
              <a:gd name="connsiteY8" fmla="*/ 2413268 h 3156400"/>
              <a:gd name="connsiteX9" fmla="*/ 378334 w 4730182"/>
              <a:gd name="connsiteY9" fmla="*/ 1492274 h 3156400"/>
              <a:gd name="connsiteX10" fmla="*/ 969967 w 4730182"/>
              <a:gd name="connsiteY10" fmla="*/ 680261 h 31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0182" h="3156400">
                <a:moveTo>
                  <a:pt x="969967" y="680261"/>
                </a:moveTo>
                <a:cubicBezTo>
                  <a:pt x="1180424" y="463646"/>
                  <a:pt x="1371109" y="314501"/>
                  <a:pt x="1641075" y="192581"/>
                </a:cubicBezTo>
                <a:cubicBezTo>
                  <a:pt x="1911041" y="70661"/>
                  <a:pt x="2174746" y="-57064"/>
                  <a:pt x="2607181" y="27119"/>
                </a:cubicBezTo>
                <a:cubicBezTo>
                  <a:pt x="3039616" y="111302"/>
                  <a:pt x="3885889" y="365301"/>
                  <a:pt x="4235683" y="697678"/>
                </a:cubicBezTo>
                <a:cubicBezTo>
                  <a:pt x="4585477" y="1030055"/>
                  <a:pt x="4806094" y="1652718"/>
                  <a:pt x="4705946" y="2021381"/>
                </a:cubicBezTo>
                <a:cubicBezTo>
                  <a:pt x="4605798" y="2390044"/>
                  <a:pt x="4028037" y="2720619"/>
                  <a:pt x="3634792" y="2909657"/>
                </a:cubicBezTo>
                <a:cubicBezTo>
                  <a:pt x="3241547" y="3098695"/>
                  <a:pt x="2850119" y="3145450"/>
                  <a:pt x="2346473" y="3155610"/>
                </a:cubicBezTo>
                <a:cubicBezTo>
                  <a:pt x="1842827" y="3165770"/>
                  <a:pt x="977318" y="3076922"/>
                  <a:pt x="586792" y="2953198"/>
                </a:cubicBezTo>
                <a:cubicBezTo>
                  <a:pt x="196266" y="2829474"/>
                  <a:pt x="38062" y="2656755"/>
                  <a:pt x="3319" y="2413268"/>
                </a:cubicBezTo>
                <a:cubicBezTo>
                  <a:pt x="-31424" y="2169781"/>
                  <a:pt x="214323" y="1768045"/>
                  <a:pt x="378334" y="1492274"/>
                </a:cubicBezTo>
                <a:cubicBezTo>
                  <a:pt x="542345" y="1216503"/>
                  <a:pt x="759510" y="896877"/>
                  <a:pt x="969967" y="680261"/>
                </a:cubicBezTo>
                <a:close/>
              </a:path>
            </a:pathLst>
          </a:custGeom>
          <a:solidFill>
            <a:srgbClr val="3F3F3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34283" y="1846214"/>
            <a:ext cx="4572000" cy="28212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            یک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صابون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یک 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سر قطبی و یک سر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غیر قطبی دارد.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</a:t>
            </a:r>
            <a:r>
              <a:rPr lang="fa-IR" sz="1600" dirty="0" err="1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آب، یک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قطبی است.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سرهای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قطبی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صابون دور هم جمع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می‌شوند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و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سرهای غیر قطبی نیز به دور از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آب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                 قرار </a:t>
            </a:r>
            <a:r>
              <a:rPr lang="fa-IR" sz="16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می‌گیرند</a:t>
            </a:r>
            <a:r>
              <a:rPr lang="fa-IR" sz="16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;p3"/>
          <p:cNvSpPr/>
          <p:nvPr/>
        </p:nvSpPr>
        <p:spPr>
          <a:xfrm>
            <a:off x="4866890" y="-1388385"/>
            <a:ext cx="4521105" cy="3234599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07715" y="106872"/>
            <a:ext cx="3631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6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به طور کلی </a:t>
            </a:r>
            <a:r>
              <a:rPr lang="fa-IR" sz="1600" dirty="0" err="1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مایعاتی</a:t>
            </a:r>
            <a:r>
              <a:rPr lang="fa-IR" sz="16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که نیروی </a:t>
            </a: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بین</a:t>
            </a:r>
            <a:r>
              <a:rPr lang="en-US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err="1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مولکولی</a:t>
            </a:r>
            <a:endParaRPr lang="fa-IR" sz="1600" dirty="0" smtClean="0">
              <a:solidFill>
                <a:srgbClr val="343434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</a:t>
            </a:r>
            <a:r>
              <a:rPr lang="fa-IR" sz="1600" dirty="0" err="1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قوی‌تری</a:t>
            </a: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دارند، در مقایسه با </a:t>
            </a: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دیگر</a:t>
            </a:r>
            <a:r>
              <a:rPr lang="en-US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مایعات</a:t>
            </a:r>
          </a:p>
          <a:p>
            <a:pPr algn="r" rtl="1">
              <a:lnSpc>
                <a:spcPct val="150000"/>
              </a:lnSpc>
            </a:pPr>
            <a:r>
              <a:rPr lang="fa-IR" sz="1600" dirty="0" smtClean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کشش </a:t>
            </a:r>
            <a:r>
              <a:rPr lang="fa-IR" sz="1600" dirty="0">
                <a:solidFill>
                  <a:srgbClr val="343434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سطحی بیشتری دارند. </a:t>
            </a:r>
            <a:endParaRPr lang="en-US" sz="1600" dirty="0">
              <a:solidFill>
                <a:srgbClr val="343434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9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5"/>
    </mc:Choice>
    <mc:Fallback>
      <p:transition spd="slow" advTm="2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68046"/>
            <a:ext cx="5620872" cy="3747248"/>
          </a:xfrm>
          <a:prstGeom prst="rect">
            <a:avLst/>
          </a:prstGeom>
        </p:spPr>
      </p:pic>
      <p:sp>
        <p:nvSpPr>
          <p:cNvPr id="8" name="Google Shape;70;p13"/>
          <p:cNvSpPr/>
          <p:nvPr/>
        </p:nvSpPr>
        <p:spPr>
          <a:xfrm rot="20734129" flipH="1">
            <a:off x="-1292269" y="1078766"/>
            <a:ext cx="11758982" cy="5166545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9" name="Google Shape;136;p23"/>
          <p:cNvSpPr/>
          <p:nvPr/>
        </p:nvSpPr>
        <p:spPr>
          <a:xfrm rot="21113067" flipH="1" flipV="1">
            <a:off x="-1281750" y="-881915"/>
            <a:ext cx="11563640" cy="5516824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57175" y="114362"/>
            <a:ext cx="8652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وقتی یک حلقه پلاستیکی را داخل محلول آب و صابون قرار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می‌دهید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،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صابون در سطح آب قرار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می‌گیرند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 در این شرایط سرهای قطبی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صابون که آب دوست هستند، در تماس با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آب قرار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می‌گیرند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و سرهای غیر قطبی آنها که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آب‌گریز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هستند، در سطح آب مستقر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می‌شوند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lang="en-US" sz="1600" dirty="0">
              <a:solidFill>
                <a:srgbClr val="81333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329" y="2711514"/>
            <a:ext cx="8005479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2800"/>
              </a:lnSpc>
              <a:spcAft>
                <a:spcPts val="800"/>
              </a:spcAft>
            </a:pP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حقیقت با افزودن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صابون</a:t>
            </a:r>
            <a:endParaRPr lang="en-US" sz="15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algn="r" rtl="1">
              <a:lnSpc>
                <a:spcPts val="2800"/>
              </a:lnSpc>
              <a:spcAft>
                <a:spcPts val="800"/>
              </a:spcAft>
            </a:pP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به</a:t>
            </a:r>
            <a:r>
              <a:rPr lang="en-US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آب</a:t>
            </a:r>
            <a:r>
              <a:rPr lang="en-US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err="1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آب نه تنها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تحت</a:t>
            </a:r>
            <a:endParaRPr lang="en-US" sz="15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algn="r" rtl="1">
              <a:lnSpc>
                <a:spcPts val="2800"/>
              </a:lnSpc>
              <a:spcAft>
                <a:spcPts val="800"/>
              </a:spcAft>
            </a:pP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تاثیر</a:t>
            </a:r>
            <a:r>
              <a:rPr lang="en-US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یک</a:t>
            </a:r>
            <a:r>
              <a:rPr lang="en-US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نیروی </a:t>
            </a: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بسیار قوی در مجاورت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هم</a:t>
            </a:r>
            <a:endParaRPr lang="en-US" sz="15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algn="r" rtl="1">
              <a:lnSpc>
                <a:spcPts val="2800"/>
              </a:lnSpc>
              <a:spcAft>
                <a:spcPts val="800"/>
              </a:spcAft>
            </a:pP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قرار</a:t>
            </a:r>
            <a:r>
              <a:rPr lang="en-US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err="1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می‌گیرند</a:t>
            </a:r>
            <a:r>
              <a:rPr lang="en-US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بلکه </a:t>
            </a: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از سوی دیگر در تماس با یک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سر</a:t>
            </a:r>
            <a:endParaRPr lang="en-US" sz="15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algn="r" rtl="1">
              <a:lnSpc>
                <a:spcPts val="2800"/>
              </a:lnSpc>
              <a:spcAft>
                <a:spcPts val="800"/>
              </a:spcAft>
            </a:pPr>
            <a:r>
              <a:rPr lang="fa-IR" sz="1500" dirty="0" err="1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صابون هستند و به این ترتیب، حباب صابون به راحتی </a:t>
            </a:r>
            <a:r>
              <a:rPr lang="fa-IR" sz="15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تشکیل </a:t>
            </a:r>
            <a:r>
              <a:rPr lang="fa-IR" sz="15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می‌شود</a:t>
            </a:r>
            <a:r>
              <a:rPr lang="en-US" sz="1500" dirty="0">
                <a:solidFill>
                  <a:srgbClr val="1F3B51"/>
                </a:solidFill>
                <a:latin typeface="Vazir" panose="020B060303080402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18"/>
    </mc:Choice>
    <mc:Fallback>
      <p:transition spd="slow" advTm="3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1382" y="504103"/>
            <a:ext cx="67360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نتیجه برخورد مولکول‌های هوا ، غشای صابونی منبسط و نازک‌تر می‌شود. کشش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سطحی موجب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می‌شود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 آب صابون که داخل حلقه پلاستیکی در مجاورت هم قرار دارند، به هم نزدیک‌تر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شده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و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نتیجه حباب تشکیل شود.</a:t>
            </a:r>
            <a:endParaRPr lang="en-US" sz="1600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11382" y="452914"/>
            <a:ext cx="6879770" cy="1750356"/>
          </a:xfrm>
          <a:prstGeom prst="roundRect">
            <a:avLst>
              <a:gd name="adj" fmla="val 11574"/>
            </a:avLst>
          </a:prstGeom>
          <a:noFill/>
          <a:ln w="38100">
            <a:solidFill>
              <a:srgbClr val="CE74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8" y="2534195"/>
            <a:ext cx="3370677" cy="224163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Rounded Rectangle 6"/>
          <p:cNvSpPr/>
          <p:nvPr/>
        </p:nvSpPr>
        <p:spPr>
          <a:xfrm>
            <a:off x="766356" y="2500486"/>
            <a:ext cx="3431176" cy="2301467"/>
          </a:xfrm>
          <a:prstGeom prst="roundRect">
            <a:avLst>
              <a:gd name="adj" fmla="val 2219"/>
            </a:avLst>
          </a:prstGeom>
          <a:noFill/>
          <a:ln w="38100">
            <a:solidFill>
              <a:srgbClr val="1F3B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466;p50"/>
          <p:cNvSpPr/>
          <p:nvPr/>
        </p:nvSpPr>
        <p:spPr>
          <a:xfrm rot="20820331" flipH="1">
            <a:off x="2547745" y="1940438"/>
            <a:ext cx="613712" cy="655171"/>
          </a:xfrm>
          <a:custGeom>
            <a:avLst/>
            <a:gdLst/>
            <a:ahLst/>
            <a:cxnLst/>
            <a:rect l="l" t="t" r="r" b="b"/>
            <a:pathLst>
              <a:path w="32078" h="34245" extrusionOk="0">
                <a:moveTo>
                  <a:pt x="25161" y="34245"/>
                </a:moveTo>
                <a:cubicBezTo>
                  <a:pt x="30487" y="31046"/>
                  <a:pt x="33165" y="22722"/>
                  <a:pt x="31530" y="16728"/>
                </a:cubicBezTo>
                <a:cubicBezTo>
                  <a:pt x="29879" y="10676"/>
                  <a:pt x="20384" y="7434"/>
                  <a:pt x="14332" y="9085"/>
                </a:cubicBezTo>
                <a:cubicBezTo>
                  <a:pt x="12637" y="9548"/>
                  <a:pt x="11367" y="12267"/>
                  <a:pt x="12103" y="13862"/>
                </a:cubicBezTo>
                <a:cubicBezTo>
                  <a:pt x="12899" y="15586"/>
                  <a:pt x="15309" y="16221"/>
                  <a:pt x="17199" y="16410"/>
                </a:cubicBezTo>
                <a:cubicBezTo>
                  <a:pt x="21243" y="16815"/>
                  <a:pt x="27552" y="12356"/>
                  <a:pt x="26435" y="8448"/>
                </a:cubicBezTo>
                <a:cubicBezTo>
                  <a:pt x="23930" y="-317"/>
                  <a:pt x="8647" y="-1444"/>
                  <a:pt x="0" y="1441"/>
                </a:cubicBezTo>
              </a:path>
            </a:pathLst>
          </a:custGeom>
          <a:noFill/>
          <a:ln w="38100" cap="flat" cmpd="sng">
            <a:solidFill>
              <a:srgbClr val="F9CFA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4"/>
    </mc:Choice>
    <mc:Fallback>
      <p:transition spd="slow" advTm="2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0;p10"/>
          <p:cNvSpPr/>
          <p:nvPr/>
        </p:nvSpPr>
        <p:spPr>
          <a:xfrm>
            <a:off x="930723" y="2554875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7322" y="86077"/>
            <a:ext cx="7496175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پس از تحقیقات متوجه شدیم که بعضی اجسام که زبر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هستند، ممکن است</a:t>
            </a:r>
            <a:endParaRPr lang="en-US" sz="1600" dirty="0" smtClean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 آب را به دام بیندازند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r>
              <a:rPr lang="fa-IR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یک فرش از تعداد بسیار زیادی الیاف ریز تشکیل</a:t>
            </a:r>
            <a:endParaRPr lang="en-US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fa-IR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شده است. هنگامی که یک حباب روی فرش فرود می‌آید، بسیاری از این الیاف‌های</a:t>
            </a:r>
            <a:endParaRPr lang="en-US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fa-IR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کوچک را در صورت هم زمان لمس می کند، به طوری که آن‌ها می‌توانند حباب</a:t>
            </a:r>
            <a:endParaRPr lang="en-US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Vazir" panose="020B0603030804020204" pitchFamily="34" charset="-78"/>
            </a:endParaRPr>
          </a:p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fa-IR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را روی‌ خود نگه دارند بدون اینکه باعث از بین رفتن آن بشوند . 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237135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5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5"/>
    </mc:Choice>
    <mc:Fallback>
      <p:transition spd="slow" advTm="2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7530" y="527897"/>
            <a:ext cx="13933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03</a:t>
            </a:r>
            <a:endParaRPr lang="en-US" sz="88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530" y="1890711"/>
            <a:ext cx="2608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فرضیه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"/>
    </mc:Choice>
    <mc:Fallback>
      <p:transition spd="slow" advTm="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/>
          <p:nvPr/>
        </p:nvSpPr>
        <p:spPr>
          <a:xfrm>
            <a:off x="4192017" y="1617503"/>
            <a:ext cx="812774" cy="597683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1"/>
          <p:cNvSpPr/>
          <p:nvPr/>
        </p:nvSpPr>
        <p:spPr>
          <a:xfrm>
            <a:off x="6796597" y="1617503"/>
            <a:ext cx="832135" cy="595515"/>
          </a:xfrm>
          <a:custGeom>
            <a:avLst/>
            <a:gdLst/>
            <a:ahLst/>
            <a:cxnLst/>
            <a:rect l="l" t="t" r="r" b="b"/>
            <a:pathLst>
              <a:path w="16891" h="12088" extrusionOk="0">
                <a:moveTo>
                  <a:pt x="8918" y="0"/>
                </a:moveTo>
                <a:cubicBezTo>
                  <a:pt x="8498" y="0"/>
                  <a:pt x="8060" y="16"/>
                  <a:pt x="7597" y="37"/>
                </a:cubicBezTo>
                <a:cubicBezTo>
                  <a:pt x="3897" y="205"/>
                  <a:pt x="0" y="3748"/>
                  <a:pt x="1015" y="7880"/>
                </a:cubicBezTo>
                <a:cubicBezTo>
                  <a:pt x="1452" y="9665"/>
                  <a:pt x="3222" y="12087"/>
                  <a:pt x="7828" y="12087"/>
                </a:cubicBezTo>
                <a:cubicBezTo>
                  <a:pt x="9198" y="12087"/>
                  <a:pt x="10819" y="11873"/>
                  <a:pt x="12730" y="11364"/>
                </a:cubicBezTo>
                <a:cubicBezTo>
                  <a:pt x="15026" y="10749"/>
                  <a:pt x="16514" y="10016"/>
                  <a:pt x="16712" y="7880"/>
                </a:cubicBezTo>
                <a:cubicBezTo>
                  <a:pt x="16891" y="5972"/>
                  <a:pt x="16089" y="3653"/>
                  <a:pt x="14103" y="1909"/>
                </a:cubicBezTo>
                <a:cubicBezTo>
                  <a:pt x="12285" y="315"/>
                  <a:pt x="10771" y="0"/>
                  <a:pt x="8918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1"/>
          <p:cNvSpPr/>
          <p:nvPr/>
        </p:nvSpPr>
        <p:spPr>
          <a:xfrm>
            <a:off x="1567977" y="1617503"/>
            <a:ext cx="832234" cy="595417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TextBox 85"/>
          <p:cNvSpPr txBox="1"/>
          <p:nvPr/>
        </p:nvSpPr>
        <p:spPr>
          <a:xfrm>
            <a:off x="0" y="45565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سه فرضیه برای این مبحث داریم!</a:t>
            </a:r>
            <a:endParaRPr lang="en-US" sz="2800" b="1" dirty="0">
              <a:solidFill>
                <a:srgbClr val="A8424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49826" y="1663573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 smtClean="0">
                <a:solidFill>
                  <a:schemeClr val="accent1">
                    <a:lumMod val="25000"/>
                  </a:schemeClr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01</a:t>
            </a:r>
            <a:endParaRPr lang="en-US" sz="3600" dirty="0">
              <a:solidFill>
                <a:schemeClr val="accent1">
                  <a:lumMod val="25000"/>
                </a:schemeClr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266574" y="1654864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 smtClean="0">
                <a:solidFill>
                  <a:srgbClr val="5A2428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02</a:t>
            </a:r>
            <a:endParaRPr lang="en-US" sz="3600" dirty="0">
              <a:solidFill>
                <a:srgbClr val="5A2428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638594" y="1654864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 smtClean="0">
                <a:solidFill>
                  <a:schemeClr val="accent5">
                    <a:lumMod val="50000"/>
                  </a:schemeClr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03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97871" y="2388285"/>
            <a:ext cx="2153994" cy="16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فرضیه دوم درباره مکانی است که حباب به آن برخورد </a:t>
            </a:r>
            <a:r>
              <a:rPr lang="fa-IR" dirty="0" err="1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می‌کند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. از نظر ما پارچه </a:t>
            </a:r>
            <a:r>
              <a:rPr lang="fa-IR" dirty="0" err="1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می‌تواند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دوام </a:t>
            </a:r>
            <a:r>
              <a:rPr lang="fa-IR" dirty="0" err="1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حباب‌ها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را بیشتر کند و آن را </a:t>
            </a:r>
            <a:r>
              <a:rPr lang="fa-IR" dirty="0" err="1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نترکاند</a:t>
            </a:r>
            <a:r>
              <a:rPr lang="fa-IR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.</a:t>
            </a:r>
            <a:endParaRPr lang="en-US" dirty="0">
              <a:solidFill>
                <a:srgbClr val="5A242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49522" y="2388284"/>
            <a:ext cx="2153994" cy="16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dirty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گفتیم که به نظر ما هرچه آب </a:t>
            </a:r>
            <a:r>
              <a:rPr lang="fa-IR" dirty="0" err="1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گرم‌تر</a:t>
            </a:r>
            <a:r>
              <a:rPr lang="fa-IR" dirty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باشد کشش سطحی آب کاهش </a:t>
            </a:r>
            <a:r>
              <a:rPr lang="fa-IR" dirty="0" err="1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می‌یابد</a:t>
            </a:r>
            <a:r>
              <a:rPr lang="fa-IR" dirty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پس </a:t>
            </a:r>
            <a:r>
              <a:rPr lang="fa-IR" dirty="0" err="1" smtClean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حباب‌ها</a:t>
            </a:r>
            <a:r>
              <a:rPr lang="fa-IR" dirty="0" smtClean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راحت تر درست </a:t>
            </a:r>
            <a:r>
              <a:rPr lang="fa-IR" dirty="0" err="1" smtClean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می‌شوند</a:t>
            </a:r>
            <a:r>
              <a:rPr lang="fa-IR" dirty="0" smtClean="0">
                <a:solidFill>
                  <a:schemeClr val="accent1">
                    <a:lumMod val="10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.</a:t>
            </a:r>
            <a:endParaRPr lang="en-US" dirty="0">
              <a:solidFill>
                <a:schemeClr val="accent1">
                  <a:lumMod val="10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46220" y="2388284"/>
            <a:ext cx="2153994" cy="200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این فرضیه راجع به شرایط ساخته شدن حباب‌‌ها است. فرضیه ما این است که اگر به طور غیرمستقیم مایع حباب ساز را درست کنیم </a:t>
            </a:r>
            <a:r>
              <a:rPr lang="fa-IR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دوام </a:t>
            </a:r>
            <a:r>
              <a:rPr lang="fa-IR" dirty="0" err="1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حباب‌ها</a:t>
            </a:r>
            <a:r>
              <a:rPr lang="fa-IR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بیشتر است.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237135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611"/>
    </mc:Choice>
    <mc:Fallback>
      <p:transition spd="slow" advClick="0" advTm="3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7;p9"/>
          <p:cNvSpPr/>
          <p:nvPr/>
        </p:nvSpPr>
        <p:spPr>
          <a:xfrm>
            <a:off x="3645498" y="1816375"/>
            <a:ext cx="2964468" cy="2120912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9224" y="623439"/>
            <a:ext cx="12137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04</a:t>
            </a:r>
            <a:endParaRPr lang="en-US" sz="88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2838" y="1941429"/>
            <a:ext cx="2060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آزمایش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12" name="Google Shape;53;p9"/>
          <p:cNvSpPr/>
          <p:nvPr/>
        </p:nvSpPr>
        <p:spPr>
          <a:xfrm rot="10800000">
            <a:off x="6304698" y="1196133"/>
            <a:ext cx="807612" cy="577801"/>
          </a:xfrm>
          <a:custGeom>
            <a:avLst/>
            <a:gdLst/>
            <a:ahLst/>
            <a:cxnLst/>
            <a:rect l="l" t="t" r="r" b="b"/>
            <a:pathLst>
              <a:path w="16893" h="12086" extrusionOk="0">
                <a:moveTo>
                  <a:pt x="9064" y="0"/>
                </a:moveTo>
                <a:cubicBezTo>
                  <a:pt x="7693" y="0"/>
                  <a:pt x="6072" y="215"/>
                  <a:pt x="4159" y="725"/>
                </a:cubicBezTo>
                <a:cubicBezTo>
                  <a:pt x="1862" y="1337"/>
                  <a:pt x="375" y="2073"/>
                  <a:pt x="177" y="4208"/>
                </a:cubicBezTo>
                <a:cubicBezTo>
                  <a:pt x="1" y="6113"/>
                  <a:pt x="800" y="8433"/>
                  <a:pt x="2785" y="10176"/>
                </a:cubicBezTo>
                <a:cubicBezTo>
                  <a:pt x="4602" y="11772"/>
                  <a:pt x="6115" y="12085"/>
                  <a:pt x="7966" y="12085"/>
                </a:cubicBezTo>
                <a:cubicBezTo>
                  <a:pt x="8388" y="12085"/>
                  <a:pt x="8827" y="12069"/>
                  <a:pt x="9291" y="12048"/>
                </a:cubicBezTo>
                <a:cubicBezTo>
                  <a:pt x="12991" y="11879"/>
                  <a:pt x="16893" y="8340"/>
                  <a:pt x="15878" y="4208"/>
                </a:cubicBezTo>
                <a:cubicBezTo>
                  <a:pt x="15438" y="2424"/>
                  <a:pt x="13670" y="0"/>
                  <a:pt x="906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"/>
    </mc:Choice>
    <mc:Fallback>
      <p:transition spd="slow" advTm="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8" y="1029641"/>
            <a:ext cx="1943200" cy="141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12" y="1029644"/>
            <a:ext cx="1896444" cy="142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8429" y="793499"/>
            <a:ext cx="1414942" cy="188722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/>
          <p:nvPr/>
        </p:nvSpPr>
        <p:spPr>
          <a:xfrm>
            <a:off x="714108" y="-644696"/>
            <a:ext cx="9143897" cy="5143675"/>
          </a:xfrm>
          <a:custGeom>
            <a:avLst/>
            <a:gdLst/>
            <a:ahLst/>
            <a:cxnLst/>
            <a:rect l="l" t="t" r="r" b="b"/>
            <a:pathLst>
              <a:path w="112738" h="63418" extrusionOk="0">
                <a:moveTo>
                  <a:pt x="86448" y="20985"/>
                </a:moveTo>
                <a:cubicBezTo>
                  <a:pt x="88922" y="20985"/>
                  <a:pt x="90944" y="21406"/>
                  <a:pt x="93370" y="23538"/>
                </a:cubicBezTo>
                <a:cubicBezTo>
                  <a:pt x="96023" y="25868"/>
                  <a:pt x="97093" y="28967"/>
                  <a:pt x="96858" y="31516"/>
                </a:cubicBezTo>
                <a:cubicBezTo>
                  <a:pt x="96591" y="34370"/>
                  <a:pt x="94601" y="35356"/>
                  <a:pt x="91535" y="36173"/>
                </a:cubicBezTo>
                <a:cubicBezTo>
                  <a:pt x="88978" y="36854"/>
                  <a:pt x="86810" y="37141"/>
                  <a:pt x="84977" y="37141"/>
                </a:cubicBezTo>
                <a:cubicBezTo>
                  <a:pt x="78819" y="37141"/>
                  <a:pt x="76456" y="33902"/>
                  <a:pt x="75871" y="31516"/>
                </a:cubicBezTo>
                <a:cubicBezTo>
                  <a:pt x="74515" y="25992"/>
                  <a:pt x="79729" y="21260"/>
                  <a:pt x="84670" y="21036"/>
                </a:cubicBezTo>
                <a:cubicBezTo>
                  <a:pt x="85293" y="21007"/>
                  <a:pt x="85882" y="20985"/>
                  <a:pt x="86448" y="20985"/>
                </a:cubicBezTo>
                <a:close/>
                <a:moveTo>
                  <a:pt x="28000" y="20986"/>
                </a:moveTo>
                <a:cubicBezTo>
                  <a:pt x="34155" y="20986"/>
                  <a:pt x="36519" y="24226"/>
                  <a:pt x="37106" y="26611"/>
                </a:cubicBezTo>
                <a:cubicBezTo>
                  <a:pt x="38461" y="32135"/>
                  <a:pt x="33249" y="36869"/>
                  <a:pt x="28303" y="37092"/>
                </a:cubicBezTo>
                <a:cubicBezTo>
                  <a:pt x="27684" y="37120"/>
                  <a:pt x="27097" y="37142"/>
                  <a:pt x="26534" y="37142"/>
                </a:cubicBezTo>
                <a:cubicBezTo>
                  <a:pt x="24057" y="37142"/>
                  <a:pt x="22034" y="36724"/>
                  <a:pt x="19606" y="34590"/>
                </a:cubicBezTo>
                <a:cubicBezTo>
                  <a:pt x="16950" y="32260"/>
                  <a:pt x="15881" y="29161"/>
                  <a:pt x="16120" y="26611"/>
                </a:cubicBezTo>
                <a:cubicBezTo>
                  <a:pt x="16383" y="23754"/>
                  <a:pt x="18372" y="22772"/>
                  <a:pt x="21442" y="21955"/>
                </a:cubicBezTo>
                <a:cubicBezTo>
                  <a:pt x="23999" y="21273"/>
                  <a:pt x="26167" y="20986"/>
                  <a:pt x="28000" y="20986"/>
                </a:cubicBezTo>
                <a:close/>
                <a:moveTo>
                  <a:pt x="56497" y="20955"/>
                </a:moveTo>
                <a:cubicBezTo>
                  <a:pt x="58613" y="20955"/>
                  <a:pt x="61082" y="21621"/>
                  <a:pt x="63364" y="23626"/>
                </a:cubicBezTo>
                <a:cubicBezTo>
                  <a:pt x="66020" y="25956"/>
                  <a:pt x="67889" y="29264"/>
                  <a:pt x="66852" y="31604"/>
                </a:cubicBezTo>
                <a:cubicBezTo>
                  <a:pt x="64885" y="36063"/>
                  <a:pt x="58485" y="35242"/>
                  <a:pt x="54316" y="36649"/>
                </a:cubicBezTo>
                <a:cubicBezTo>
                  <a:pt x="53248" y="37011"/>
                  <a:pt x="52288" y="37170"/>
                  <a:pt x="51432" y="37170"/>
                </a:cubicBezTo>
                <a:cubicBezTo>
                  <a:pt x="47737" y="37170"/>
                  <a:pt x="45987" y="34189"/>
                  <a:pt x="45865" y="31604"/>
                </a:cubicBezTo>
                <a:cubicBezTo>
                  <a:pt x="45836" y="30982"/>
                  <a:pt x="45869" y="30330"/>
                  <a:pt x="45971" y="29667"/>
                </a:cubicBezTo>
                <a:cubicBezTo>
                  <a:pt x="46605" y="25490"/>
                  <a:pt x="50440" y="21911"/>
                  <a:pt x="54668" y="21124"/>
                </a:cubicBezTo>
                <a:cubicBezTo>
                  <a:pt x="55234" y="21018"/>
                  <a:pt x="55849" y="20955"/>
                  <a:pt x="56497" y="20955"/>
                </a:cubicBezTo>
                <a:close/>
                <a:moveTo>
                  <a:pt x="1" y="1"/>
                </a:moveTo>
                <a:lnTo>
                  <a:pt x="1" y="63417"/>
                </a:lnTo>
                <a:lnTo>
                  <a:pt x="112738" y="63417"/>
                </a:lnTo>
                <a:lnTo>
                  <a:pt x="112738" y="1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0"/>
          <p:cNvSpPr/>
          <p:nvPr/>
        </p:nvSpPr>
        <p:spPr>
          <a:xfrm rot="5400000" flipH="1">
            <a:off x="5900295" y="1897835"/>
            <a:ext cx="3032226" cy="3458727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0"/>
          <p:cNvSpPr/>
          <p:nvPr/>
        </p:nvSpPr>
        <p:spPr>
          <a:xfrm rot="5400000" flipH="1">
            <a:off x="22965" y="-2492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4219651" y="2925734"/>
            <a:ext cx="215399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2000"/>
              </a:lnSpc>
            </a:pPr>
            <a:r>
              <a:rPr lang="fa-IR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3 نوع 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سطح با </a:t>
            </a:r>
            <a:r>
              <a:rPr lang="fa-IR" dirty="0" err="1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جنس‌های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</a:t>
            </a:r>
            <a:r>
              <a:rPr lang="fa-IR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مختلف را </a:t>
            </a:r>
            <a:r>
              <a:rPr lang="fa-IR" dirty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 موقعیت مکانی یکسانی قرار دادیم و با مایع حباب ساز ساخته شده با آب سرد حباب </a:t>
            </a:r>
            <a:r>
              <a:rPr lang="fa-IR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ساختیم.</a:t>
            </a:r>
            <a:endParaRPr lang="en-US" dirty="0">
              <a:solidFill>
                <a:srgbClr val="5A242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3037" y="2925734"/>
            <a:ext cx="21539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a-IR" altLang="en-US" dirty="0">
                <a:solidFill>
                  <a:srgbClr val="1F3B51"/>
                </a:solidFill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ما 2 لیوان یکسان برداشته </a:t>
            </a:r>
            <a:r>
              <a:rPr lang="fa-IR" altLang="en-US" dirty="0" smtClean="0">
                <a:solidFill>
                  <a:srgbClr val="1F3B51"/>
                </a:solidFill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و در یکی آب سرد و در دیگری آب گرم ریختیم.</a:t>
            </a:r>
            <a:endParaRPr lang="fa-IR" altLang="en-US" dirty="0">
              <a:solidFill>
                <a:srgbClr val="1F3B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9108" y="2925734"/>
            <a:ext cx="215399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2000"/>
              </a:lnSpc>
            </a:pPr>
            <a:r>
              <a:rPr lang="fa-IR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 این آزمایش یک مایع را در خود ظرف حباب ساز و مایع دیگر را در لیوان جدا ریختیم.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9108" y="2445550"/>
            <a:ext cx="2153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600" b="1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سوم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13037" y="2444586"/>
            <a:ext cx="2153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600" b="1" dirty="0" smtClean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اول</a:t>
            </a:r>
            <a:endParaRPr lang="en-US" sz="1600" b="1" dirty="0">
              <a:solidFill>
                <a:srgbClr val="1F3B5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19651" y="2445550"/>
            <a:ext cx="2153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600" b="1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دوم</a:t>
            </a:r>
            <a:endParaRPr lang="en-US" sz="1600" b="1" dirty="0">
              <a:solidFill>
                <a:srgbClr val="5A242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43545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5"/>
    </mc:Choice>
    <mc:Fallback>
      <p:transition spd="slow" advTm="2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" y="199675"/>
            <a:ext cx="7111157" cy="474077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/>
          <p:nvPr/>
        </p:nvSpPr>
        <p:spPr>
          <a:xfrm>
            <a:off x="0" y="0"/>
            <a:ext cx="9144082" cy="5143495"/>
          </a:xfrm>
          <a:custGeom>
            <a:avLst/>
            <a:gdLst/>
            <a:ahLst/>
            <a:cxnLst/>
            <a:rect l="l" t="t" r="r" b="b"/>
            <a:pathLst>
              <a:path w="112650" h="63365" extrusionOk="0">
                <a:moveTo>
                  <a:pt x="40856" y="3091"/>
                </a:moveTo>
                <a:cubicBezTo>
                  <a:pt x="54200" y="3091"/>
                  <a:pt x="63181" y="19070"/>
                  <a:pt x="64514" y="32231"/>
                </a:cubicBezTo>
                <a:cubicBezTo>
                  <a:pt x="65972" y="46614"/>
                  <a:pt x="53105" y="60401"/>
                  <a:pt x="38196" y="60401"/>
                </a:cubicBezTo>
                <a:cubicBezTo>
                  <a:pt x="36834" y="60401"/>
                  <a:pt x="35456" y="60286"/>
                  <a:pt x="34069" y="60046"/>
                </a:cubicBezTo>
                <a:cubicBezTo>
                  <a:pt x="17427" y="57166"/>
                  <a:pt x="3620" y="47595"/>
                  <a:pt x="3620" y="32231"/>
                </a:cubicBezTo>
                <a:cubicBezTo>
                  <a:pt x="3620" y="16870"/>
                  <a:pt x="18376" y="10456"/>
                  <a:pt x="34069" y="4418"/>
                </a:cubicBezTo>
                <a:cubicBezTo>
                  <a:pt x="36436" y="3507"/>
                  <a:pt x="38703" y="3091"/>
                  <a:pt x="40856" y="3091"/>
                </a:cubicBezTo>
                <a:close/>
                <a:moveTo>
                  <a:pt x="1" y="1"/>
                </a:moveTo>
                <a:lnTo>
                  <a:pt x="1" y="63365"/>
                </a:lnTo>
                <a:lnTo>
                  <a:pt x="112650" y="63365"/>
                </a:lnTo>
                <a:lnTo>
                  <a:pt x="112650" y="1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2"/>
          <p:cNvSpPr/>
          <p:nvPr/>
        </p:nvSpPr>
        <p:spPr>
          <a:xfrm rot="10800000" flipH="1">
            <a:off x="4392950" y="-26"/>
            <a:ext cx="4751065" cy="5140175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89CA0"/>
              </a:solidFill>
            </a:endParaRPr>
          </a:p>
        </p:txBody>
      </p:sp>
      <p:sp>
        <p:nvSpPr>
          <p:cNvPr id="191" name="Google Shape;191;p32"/>
          <p:cNvSpPr/>
          <p:nvPr/>
        </p:nvSpPr>
        <p:spPr>
          <a:xfrm rot="5400000">
            <a:off x="60849" y="3596049"/>
            <a:ext cx="1486600" cy="1608352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0E0E3"/>
              </a:solidFill>
            </a:endParaRPr>
          </a:p>
        </p:txBody>
      </p:sp>
      <p:sp>
        <p:nvSpPr>
          <p:cNvPr id="192" name="Google Shape;192;p32"/>
          <p:cNvSpPr txBox="1">
            <a:spLocks noGrp="1"/>
          </p:cNvSpPr>
          <p:nvPr>
            <p:ph type="ctrTitle"/>
          </p:nvPr>
        </p:nvSpPr>
        <p:spPr>
          <a:xfrm>
            <a:off x="4489625" y="688061"/>
            <a:ext cx="3934800" cy="31085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15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  <a:sym typeface="Playfair Display"/>
              </a:rPr>
              <a:t>حباب</a:t>
            </a:r>
            <a:br>
              <a:rPr lang="fa-IR" sz="115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  <a:sym typeface="Playfair Display"/>
              </a:rPr>
            </a:br>
            <a:r>
              <a:rPr lang="fa-IR" sz="13200" dirty="0" err="1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نترک</a:t>
            </a:r>
            <a:endParaRPr sz="132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  <a:sym typeface="Playfair Display"/>
            </a:endParaRPr>
          </a:p>
        </p:txBody>
      </p:sp>
      <p:sp>
        <p:nvSpPr>
          <p:cNvPr id="193" name="Google Shape;193;p32"/>
          <p:cNvSpPr txBox="1">
            <a:spLocks noGrp="1"/>
          </p:cNvSpPr>
          <p:nvPr>
            <p:ph type="subTitle" idx="1"/>
          </p:nvPr>
        </p:nvSpPr>
        <p:spPr>
          <a:xfrm>
            <a:off x="6404559" y="3796614"/>
            <a:ext cx="2019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 dirty="0" smtClean="0">
                <a:ln/>
                <a:solidFill>
                  <a:srgbClr val="346289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فاطمه حاجی زاده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 dirty="0" smtClean="0">
                <a:ln/>
                <a:solidFill>
                  <a:srgbClr val="346289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ریحانه طاهری</a:t>
            </a:r>
            <a:endParaRPr sz="2000" dirty="0">
              <a:ln/>
              <a:solidFill>
                <a:srgbClr val="346289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"/>
    </mc:Choice>
    <mc:Fallback>
      <p:transition spd="slow" advTm="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52160" y="490487"/>
            <a:ext cx="277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اول</a:t>
            </a:r>
            <a:endParaRPr lang="en-US" sz="3200" b="1" dirty="0">
              <a:solidFill>
                <a:srgbClr val="A8424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189" y="1490131"/>
            <a:ext cx="7829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2 لیوان یکسان برداشته و به میزان 8 سانتی متر در </a:t>
            </a:r>
            <a:r>
              <a:rPr lang="fa-IR" sz="16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آن‌ها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آب گرم و آب سرد ریختیم. به میزان یک قاشق مربا خوری مایع </a:t>
            </a:r>
            <a:r>
              <a:rPr lang="fa-IR" sz="16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ظرفشویی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در آن دو ریختیم و  به مدت 2 دقیقه هم زدیم. پس از ساخت </a:t>
            </a:r>
            <a:r>
              <a:rPr lang="fa-IR" sz="1600" dirty="0" err="1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حباب‌ها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نتیجه گرفتیم. </a:t>
            </a:r>
            <a:endParaRPr lang="en-US" sz="1600" dirty="0">
              <a:solidFill>
                <a:srgbClr val="8133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56451"/>
              </p:ext>
            </p:extLst>
          </p:nvPr>
        </p:nvGraphicFramePr>
        <p:xfrm>
          <a:off x="801189" y="3201123"/>
          <a:ext cx="5939244" cy="1080135"/>
        </p:xfrm>
        <a:graphic>
          <a:graphicData uri="http://schemas.openxmlformats.org/drawingml/2006/table">
            <a:tbl>
              <a:tblPr rtl="1" firstRow="1" firstCol="1" bandRow="1">
                <a:tableStyleId>{08FB837D-C827-4EFA-A057-4D05807E0F7C}</a:tableStyleId>
              </a:tblPr>
              <a:tblGrid>
                <a:gridCol w="1979748">
                  <a:extLst>
                    <a:ext uri="{9D8B030D-6E8A-4147-A177-3AD203B41FA5}">
                      <a16:colId xmlns:a16="http://schemas.microsoft.com/office/drawing/2014/main" val="1616881003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67571213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3567444580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مستقل</a:t>
                      </a:r>
                      <a:endParaRPr lang="en-US" sz="1200" dirty="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وابسته</a:t>
                      </a:r>
                      <a:endParaRPr lang="en-US" sz="12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ثابت</a:t>
                      </a:r>
                      <a:endParaRPr lang="en-US" sz="12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823902"/>
                  </a:ext>
                </a:extLst>
              </a:tr>
              <a:tr h="791845"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دمای آب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عمر حباب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میزان مایع، میزان آب، مدت هم زدن، موقعیت مکانی حباب، ظرف ساخت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480282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3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6"/>
    </mc:Choice>
    <mc:Fallback>
      <p:transition spd="slow" advTm="2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1518"/>
              </p:ext>
            </p:extLst>
          </p:nvPr>
        </p:nvGraphicFramePr>
        <p:xfrm>
          <a:off x="801189" y="3201122"/>
          <a:ext cx="5939244" cy="1080135"/>
        </p:xfrm>
        <a:graphic>
          <a:graphicData uri="http://schemas.openxmlformats.org/drawingml/2006/table">
            <a:tbl>
              <a:tblPr rtl="1" firstRow="1" firstCol="1" bandRow="1">
                <a:tableStyleId>{284E427A-3D55-4303-BF80-6455036E1DE7}</a:tableStyleId>
              </a:tblPr>
              <a:tblGrid>
                <a:gridCol w="1979748">
                  <a:extLst>
                    <a:ext uri="{9D8B030D-6E8A-4147-A177-3AD203B41FA5}">
                      <a16:colId xmlns:a16="http://schemas.microsoft.com/office/drawing/2014/main" val="318478612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3705885521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3722217731"/>
                    </a:ext>
                  </a:extLst>
                </a:gridCol>
              </a:tblGrid>
              <a:tr h="2882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مستقل</a:t>
                      </a:r>
                      <a:endParaRPr lang="en-US" sz="14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وابسته</a:t>
                      </a:r>
                      <a:endParaRPr lang="en-US" sz="1400" dirty="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ثابت</a:t>
                      </a:r>
                      <a:endParaRPr lang="en-US" sz="14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2635388"/>
                  </a:ext>
                </a:extLst>
              </a:tr>
              <a:tr h="7918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جنس مکانی که حباب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 آن برخورد </a:t>
                      </a:r>
                      <a:r>
                        <a:rPr lang="fa-IR" sz="1400" b="0" dirty="0" err="1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می‌کند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عمر حباب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میزان مایع، میزان آب، مدت هم زدن، دمای آب ظرف ساخت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84724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52160" y="490487"/>
            <a:ext cx="277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دوم</a:t>
            </a:r>
            <a:endParaRPr lang="en-US" sz="3200" b="1" dirty="0">
              <a:solidFill>
                <a:srgbClr val="1F3B5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189" y="1490131"/>
            <a:ext cx="78290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3 نوع </a:t>
            </a:r>
            <a:r>
              <a:rPr lang="fa-IR" sz="1600" dirty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سطح با </a:t>
            </a:r>
            <a:r>
              <a:rPr lang="fa-IR" sz="1600" dirty="0" err="1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جنس‌های</a:t>
            </a:r>
            <a:r>
              <a:rPr lang="fa-IR" sz="1600" dirty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مختلف، یعنی پارچه، سرامیک خانه و مقداری اسفنج را در موقعیت مکانی یکسانی قرار دادیم و با مایع حباب ساز ساخته شده با آب سرد حباب ساختیم و نتایج را یادداشت کردیم.</a:t>
            </a:r>
            <a:endParaRPr lang="en-US" sz="1800" dirty="0">
              <a:solidFill>
                <a:srgbClr val="1F3B51"/>
              </a:solidFill>
              <a:effectLst/>
              <a:latin typeface="Vazir" panose="020B0603030804020204" pitchFamily="34" charset="-78"/>
              <a:ea typeface="Calibri" panose="020F0502020204030204" pitchFamily="34" charset="0"/>
              <a:cs typeface="Vazir" panose="020B0603030804020204" pitchFamily="34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13"/>
    </mc:Choice>
    <mc:Fallback>
      <p:transition spd="slow" advTm="2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2160" y="490486"/>
            <a:ext cx="277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سوم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189" y="1490131"/>
            <a:ext cx="78290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 این آزمایش یک بطری کوچک و دو ظرف مخصوص حباب ساز را برداشتیم. ابتدا در بطری مقداری آب معمولی ریختیم و درون آن 1 قاشق غذاخوری مایع </a:t>
            </a:r>
            <a:r>
              <a:rPr lang="fa-IR" sz="1600" dirty="0" err="1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ظرفشویی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ریختیم. درب بطری را بستیم و 10 بار تکان دادیم. در این حالت کف زیادی بر آب قرار گرفت. آن را درون یخچال قرار دادیم تا سرد شود. در یکی از ظرف‌های حباب ساز آب سرد و 1 قاشق غذا خوری مایع ظرفشویی ریختیم و درب آن را بستیم و 10 بار تکان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دادیم و در یخچال قرار دادیم.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پس از 5 دقیقه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بطری و ظرف حباب ساز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را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بیرون آورده و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 یکی دیگر از ظرف‌های مخصوص حباب ساز ریختیم. حباب ها را ساختیم و مشاهدات را یادداشت کردیم.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5"/>
    </mc:Choice>
    <mc:Fallback>
      <p:transition spd="slow" advTm="4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00923"/>
              </p:ext>
            </p:extLst>
          </p:nvPr>
        </p:nvGraphicFramePr>
        <p:xfrm>
          <a:off x="1316578" y="1404778"/>
          <a:ext cx="5939244" cy="1080135"/>
        </p:xfrm>
        <a:graphic>
          <a:graphicData uri="http://schemas.openxmlformats.org/drawingml/2006/table">
            <a:tbl>
              <a:tblPr rtl="1">
                <a:tableStyleId>{35758FB7-9AC5-4552-8A53-C91805E547FA}</a:tableStyleId>
              </a:tblPr>
              <a:tblGrid>
                <a:gridCol w="1979748">
                  <a:extLst>
                    <a:ext uri="{9D8B030D-6E8A-4147-A177-3AD203B41FA5}">
                      <a16:colId xmlns:a16="http://schemas.microsoft.com/office/drawing/2014/main" val="2126216742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406629451"/>
                    </a:ext>
                  </a:extLst>
                </a:gridCol>
                <a:gridCol w="1979748">
                  <a:extLst>
                    <a:ext uri="{9D8B030D-6E8A-4147-A177-3AD203B41FA5}">
                      <a16:colId xmlns:a16="http://schemas.microsoft.com/office/drawing/2014/main" val="1255139510"/>
                    </a:ext>
                  </a:extLst>
                </a:gridCol>
              </a:tblGrid>
              <a:tr h="3603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مستقل</a:t>
                      </a:r>
                      <a:endParaRPr lang="en-US" sz="1200" b="1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وابسته</a:t>
                      </a:r>
                      <a:endParaRPr lang="en-US" sz="1200" b="1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متغیر ثابت</a:t>
                      </a:r>
                      <a:endParaRPr lang="en-US" sz="1200" b="1" dirty="0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6513375"/>
                  </a:ext>
                </a:extLst>
              </a:tr>
              <a:tr h="71982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ظرف ساخت مایع</a:t>
                      </a:r>
                      <a:endParaRPr lang="en-US" sz="12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عمر حباب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میزان مایع، میزان آب، مدت هم زدن، دمای آب</a:t>
                      </a:r>
                      <a:endParaRPr 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100052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8978" y="2615740"/>
            <a:ext cx="1762297" cy="234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23" y="2909456"/>
            <a:ext cx="1321723" cy="17622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26511" y="2856615"/>
            <a:ext cx="2459665" cy="1871330"/>
          </a:xfrm>
          <a:prstGeom prst="roundRect">
            <a:avLst>
              <a:gd name="adj" fmla="val 2219"/>
            </a:avLst>
          </a:prstGeom>
          <a:noFill/>
          <a:ln w="38100">
            <a:solidFill>
              <a:srgbClr val="1F3B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192232" y="2856615"/>
            <a:ext cx="1449573" cy="1871330"/>
          </a:xfrm>
          <a:prstGeom prst="roundRect">
            <a:avLst>
              <a:gd name="adj" fmla="val 2219"/>
            </a:avLst>
          </a:prstGeom>
          <a:noFill/>
          <a:ln w="38100">
            <a:solidFill>
              <a:srgbClr val="1F3B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5"/>
    </mc:Choice>
    <mc:Fallback>
      <p:transition spd="slow" advTm="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2026758"/>
            <a:ext cx="665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اندازه </a:t>
            </a:r>
            <a:r>
              <a:rPr lang="fa-IR" sz="3600" b="1" dirty="0" err="1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گیری‌ها</a:t>
            </a:r>
            <a:endParaRPr lang="fa-IR" sz="3600" b="1" dirty="0" smtClean="0">
              <a:solidFill>
                <a:srgbClr val="A8424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3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"/>
    </mc:Choice>
    <mc:Fallback>
      <p:transition spd="slow" advTm="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52327"/>
              </p:ext>
            </p:extLst>
          </p:nvPr>
        </p:nvGraphicFramePr>
        <p:xfrm>
          <a:off x="2449085" y="611004"/>
          <a:ext cx="4263223" cy="1286219"/>
        </p:xfrm>
        <a:graphic>
          <a:graphicData uri="http://schemas.openxmlformats.org/drawingml/2006/table">
            <a:tbl>
              <a:tblPr rtl="1" firstRow="1" firstCol="1" bandRow="1">
                <a:tableStyleId>{284E427A-3D55-4303-BF80-6455036E1DE7}</a:tableStyleId>
              </a:tblPr>
              <a:tblGrid>
                <a:gridCol w="1064925">
                  <a:extLst>
                    <a:ext uri="{9D8B030D-6E8A-4147-A177-3AD203B41FA5}">
                      <a16:colId xmlns:a16="http://schemas.microsoft.com/office/drawing/2014/main" val="43691547"/>
                    </a:ext>
                  </a:extLst>
                </a:gridCol>
                <a:gridCol w="1064925">
                  <a:extLst>
                    <a:ext uri="{9D8B030D-6E8A-4147-A177-3AD203B41FA5}">
                      <a16:colId xmlns:a16="http://schemas.microsoft.com/office/drawing/2014/main" val="2695286901"/>
                    </a:ext>
                  </a:extLst>
                </a:gridCol>
                <a:gridCol w="1064925">
                  <a:extLst>
                    <a:ext uri="{9D8B030D-6E8A-4147-A177-3AD203B41FA5}">
                      <a16:colId xmlns:a16="http://schemas.microsoft.com/office/drawing/2014/main" val="4274118355"/>
                    </a:ext>
                  </a:extLst>
                </a:gridCol>
                <a:gridCol w="1068448">
                  <a:extLst>
                    <a:ext uri="{9D8B030D-6E8A-4147-A177-3AD203B41FA5}">
                      <a16:colId xmlns:a16="http://schemas.microsoft.com/office/drawing/2014/main" val="1959796685"/>
                    </a:ext>
                  </a:extLst>
                </a:gridCol>
              </a:tblGrid>
              <a:tr h="32608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سوم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دوم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اول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سطوح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7975306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1.17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2.42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1.23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سرامیک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6312283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4.82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6.72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5.32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پارچه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0240782"/>
                  </a:ext>
                </a:extLst>
              </a:tr>
              <a:tr h="28324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4.20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2.01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3.12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اسفنج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40983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917797"/>
              </p:ext>
            </p:extLst>
          </p:nvPr>
        </p:nvGraphicFramePr>
        <p:xfrm>
          <a:off x="4688755" y="2967690"/>
          <a:ext cx="4263224" cy="979227"/>
        </p:xfrm>
        <a:graphic>
          <a:graphicData uri="http://schemas.openxmlformats.org/drawingml/2006/table">
            <a:tbl>
              <a:tblPr rtl="1" firstRow="1" firstCol="1" bandRow="1">
                <a:tableStyleId>{08FB837D-C827-4EFA-A057-4D05807E0F7C}</a:tableStyleId>
              </a:tblPr>
              <a:tblGrid>
                <a:gridCol w="1065806">
                  <a:extLst>
                    <a:ext uri="{9D8B030D-6E8A-4147-A177-3AD203B41FA5}">
                      <a16:colId xmlns:a16="http://schemas.microsoft.com/office/drawing/2014/main" val="582124460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1236340764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570547697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132172834"/>
                    </a:ext>
                  </a:extLst>
                </a:gridCol>
              </a:tblGrid>
              <a:tr h="3264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سوم</a:t>
                      </a:r>
                      <a:endParaRPr lang="en-US" sz="1400" dirty="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دوم</a:t>
                      </a:r>
                      <a:endParaRPr lang="en-US" sz="1400" dirty="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اول</a:t>
                      </a:r>
                      <a:endParaRPr lang="en-US" sz="14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آب</a:t>
                      </a:r>
                      <a:endParaRPr lang="en-US" sz="1400"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5602642"/>
                  </a:ext>
                </a:extLst>
              </a:tr>
              <a:tr h="3264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7.23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9.53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5.78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آب گرم 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457252"/>
                  </a:ext>
                </a:extLst>
              </a:tr>
              <a:tr h="3264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17.82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9.21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12.26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000000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آب سرد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502164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48122" y="4127788"/>
            <a:ext cx="9444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300" b="1" dirty="0" smtClean="0">
                <a:solidFill>
                  <a:srgbClr val="5A2428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اول</a:t>
            </a:r>
            <a:endParaRPr lang="en-US" sz="1300" b="1" dirty="0">
              <a:solidFill>
                <a:srgbClr val="5A2428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4825" y="2080693"/>
            <a:ext cx="9717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300" b="1" dirty="0" smtClean="0">
                <a:solidFill>
                  <a:srgbClr val="1F3B5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دوم</a:t>
            </a:r>
            <a:endParaRPr lang="en-US" sz="1300" b="1" dirty="0">
              <a:solidFill>
                <a:srgbClr val="1F3B5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31564"/>
              </p:ext>
            </p:extLst>
          </p:nvPr>
        </p:nvGraphicFramePr>
        <p:xfrm>
          <a:off x="195224" y="2967525"/>
          <a:ext cx="4263224" cy="979392"/>
        </p:xfrm>
        <a:graphic>
          <a:graphicData uri="http://schemas.openxmlformats.org/drawingml/2006/table">
            <a:tbl>
              <a:tblPr rtl="1" firstRow="1" firstCol="1" bandRow="1">
                <a:tableStyleId>{35758FB7-9AC5-4552-8A53-C91805E547FA}</a:tableStyleId>
              </a:tblPr>
              <a:tblGrid>
                <a:gridCol w="1065806">
                  <a:extLst>
                    <a:ext uri="{9D8B030D-6E8A-4147-A177-3AD203B41FA5}">
                      <a16:colId xmlns:a16="http://schemas.microsoft.com/office/drawing/2014/main" val="485894198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2070510687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1633287429"/>
                    </a:ext>
                  </a:extLst>
                </a:gridCol>
                <a:gridCol w="1065806">
                  <a:extLst>
                    <a:ext uri="{9D8B030D-6E8A-4147-A177-3AD203B41FA5}">
                      <a16:colId xmlns:a16="http://schemas.microsoft.com/office/drawing/2014/main" val="3074949177"/>
                    </a:ext>
                  </a:extLst>
                </a:gridCol>
              </a:tblGrid>
              <a:tr h="3361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سوم</a:t>
                      </a:r>
                      <a:endParaRPr lang="en-US" sz="1400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دوم</a:t>
                      </a:r>
                      <a:endParaRPr lang="en-US" sz="1400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بار اول</a:t>
                      </a:r>
                      <a:endParaRPr lang="en-US" sz="1400" dirty="0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rgbClr val="B9620B"/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روش</a:t>
                      </a:r>
                      <a:endParaRPr lang="en-US" sz="1400" dirty="0">
                        <a:solidFill>
                          <a:srgbClr val="B9620B"/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24656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1.12</a:t>
                      </a:r>
                      <a:endParaRPr lang="en-US" sz="14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2.82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1.92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مستقیم</a:t>
                      </a:r>
                      <a:endParaRPr lang="en-US" sz="14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837265"/>
                  </a:ext>
                </a:extLst>
              </a:tr>
              <a:tr h="3205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14.82</a:t>
                      </a:r>
                      <a:endParaRPr lang="en-US" sz="14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10.72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9.22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ea typeface="Calibri" panose="020F0502020204030204" pitchFamily="34" charset="0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غیر </a:t>
                      </a:r>
                      <a:r>
                        <a:rPr lang="fa-IR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azir" panose="020B0603030804020204" pitchFamily="34" charset="-78"/>
                          <a:cs typeface="Vazir" panose="020B0603030804020204" pitchFamily="34" charset="-78"/>
                        </a:rPr>
                        <a:t>مستقیم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azir" panose="020B0603030804020204" pitchFamily="34" charset="-78"/>
                        <a:cs typeface="Vazir" panose="020B0603030804020204" pitchFamily="34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41845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16119" y="4127788"/>
            <a:ext cx="10214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300" b="1" dirty="0" smtClean="0">
                <a:solidFill>
                  <a:schemeClr val="bg2">
                    <a:lumMod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آزمایش سوم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237135" y="2078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612"/>
    </mc:Choice>
    <mc:Fallback>
      <p:transition spd="slow" advClick="0" advTm="1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3600"/>
            <a:ext cx="9144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05</a:t>
            </a:r>
          </a:p>
          <a:p>
            <a:pPr algn="ctr"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نتیجه گیری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"/>
    </mc:Choice>
    <mc:Fallback>
      <p:transition spd="slow" advTm="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496291" y="350082"/>
            <a:ext cx="586047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b="1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آزمایش اول: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با اینکه آب گرم کشش سطحی را کاهش </a:t>
            </a:r>
            <a:r>
              <a:rPr lang="fa-IR" sz="16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می‌دهد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و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باعث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درست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شدن </a:t>
            </a:r>
            <a:r>
              <a:rPr lang="fa-IR" sz="16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راحت‌تر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حباب‌ها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می‌شود اما مقدار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کم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            کشش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سطحی باعث زودتر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ترکیدن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                                      حباب </a:t>
            </a:r>
            <a:r>
              <a:rPr lang="fa-IR" sz="16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می‌شود.</a:t>
            </a:r>
            <a:endParaRPr lang="en-US" sz="1600" dirty="0">
              <a:solidFill>
                <a:srgbClr val="81333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86895" y="2196741"/>
            <a:ext cx="3458094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b="1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آزمایش دوم</a:t>
            </a:r>
            <a:r>
              <a:rPr lang="fa-IR" sz="1600" b="1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: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سطح </a:t>
            </a:r>
            <a:r>
              <a:rPr lang="fa-IR" sz="1600" dirty="0" err="1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پارچه‌ای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برای دوام 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بیشتر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err="1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حباب‌ها</a:t>
            </a:r>
            <a:r>
              <a:rPr lang="fa-IR" sz="1600" dirty="0" smtClean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مناسب </a:t>
            </a:r>
            <a:r>
              <a:rPr lang="fa-IR" sz="1600" dirty="0">
                <a:solidFill>
                  <a:srgbClr val="1F3B5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تر است.</a:t>
            </a:r>
            <a:endParaRPr lang="en-US" sz="1600" dirty="0">
              <a:solidFill>
                <a:srgbClr val="1F3B5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6379" y="1862998"/>
            <a:ext cx="4197927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a-IR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آزمایش </a:t>
            </a:r>
            <a:r>
              <a:rPr lang="fa-IR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سوم</a:t>
            </a:r>
            <a:r>
              <a:rPr lang="fa-IR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:</a:t>
            </a:r>
          </a:p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روش غیر مستقیم (با بطری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)</a:t>
            </a:r>
          </a:p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دوام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حباب‌ها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بیشتر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است چون در هنگام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ریختن</a:t>
            </a:r>
          </a:p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مایع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از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بطری کوچک به ظرف کف روی </a:t>
            </a: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مایع</a:t>
            </a:r>
          </a:p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a-IR" sz="16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در 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خود بطری باقی </a:t>
            </a:r>
            <a:r>
              <a:rPr lang="fa-IR" sz="16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می‌ماند</a:t>
            </a:r>
            <a:r>
              <a:rPr lang="fa-IR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291;p41"/>
          <p:cNvSpPr/>
          <p:nvPr/>
        </p:nvSpPr>
        <p:spPr>
          <a:xfrm>
            <a:off x="3712576" y="3173647"/>
            <a:ext cx="2902861" cy="2077424"/>
          </a:xfrm>
          <a:custGeom>
            <a:avLst/>
            <a:gdLst/>
            <a:ahLst/>
            <a:cxnLst/>
            <a:rect l="l" t="t" r="r" b="b"/>
            <a:pathLst>
              <a:path w="16891" h="12088" extrusionOk="0">
                <a:moveTo>
                  <a:pt x="8918" y="0"/>
                </a:moveTo>
                <a:cubicBezTo>
                  <a:pt x="8498" y="0"/>
                  <a:pt x="8060" y="16"/>
                  <a:pt x="7597" y="37"/>
                </a:cubicBezTo>
                <a:cubicBezTo>
                  <a:pt x="3897" y="205"/>
                  <a:pt x="0" y="3748"/>
                  <a:pt x="1015" y="7880"/>
                </a:cubicBezTo>
                <a:cubicBezTo>
                  <a:pt x="1452" y="9665"/>
                  <a:pt x="3222" y="12087"/>
                  <a:pt x="7828" y="12087"/>
                </a:cubicBezTo>
                <a:cubicBezTo>
                  <a:pt x="9198" y="12087"/>
                  <a:pt x="10819" y="11873"/>
                  <a:pt x="12730" y="11364"/>
                </a:cubicBezTo>
                <a:cubicBezTo>
                  <a:pt x="15026" y="10749"/>
                  <a:pt x="16514" y="10016"/>
                  <a:pt x="16712" y="7880"/>
                </a:cubicBezTo>
                <a:cubicBezTo>
                  <a:pt x="16891" y="5972"/>
                  <a:pt x="16089" y="3653"/>
                  <a:pt x="14103" y="1909"/>
                </a:cubicBezTo>
                <a:cubicBezTo>
                  <a:pt x="12285" y="315"/>
                  <a:pt x="10771" y="0"/>
                  <a:pt x="8918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Action Button: Home 36">
            <a:hlinkClick r:id="rId5" action="ppaction://hlinksldjump" highlightClick="1"/>
          </p:cNvPr>
          <p:cNvSpPr/>
          <p:nvPr/>
        </p:nvSpPr>
        <p:spPr>
          <a:xfrm>
            <a:off x="8308249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413"/>
    </mc:Choice>
    <mc:Fallback>
      <p:transition spd="slow" advClick="0" advTm="3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43655" y="363875"/>
            <a:ext cx="3767378" cy="764810"/>
            <a:chOff x="5143655" y="363875"/>
            <a:chExt cx="3767378" cy="764810"/>
          </a:xfrm>
        </p:grpSpPr>
        <p:grpSp>
          <p:nvGrpSpPr>
            <p:cNvPr id="13" name="Group 12"/>
            <p:cNvGrpSpPr/>
            <p:nvPr/>
          </p:nvGrpSpPr>
          <p:grpSpPr>
            <a:xfrm>
              <a:off x="5143655" y="363875"/>
              <a:ext cx="3767378" cy="371035"/>
              <a:chOff x="4965722" y="346784"/>
              <a:chExt cx="3767378" cy="37103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965722" y="363876"/>
                <a:ext cx="376737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rtl="1"/>
                <a:r>
                  <a:rPr lang="fa-IR" sz="1700" dirty="0" smtClean="0">
                    <a:solidFill>
                      <a:srgbClr val="1F3B51"/>
                    </a:solidFill>
                    <a:latin typeface="Vazir" panose="020B0603030804020204" pitchFamily="34" charset="-78"/>
                    <a:ea typeface="Bellota" panose="020B0604020202020204" charset="0"/>
                    <a:cs typeface="Vazir" panose="020B0603030804020204" pitchFamily="34" charset="-78"/>
                  </a:rPr>
                  <a:t>فیزیک مفهومی (                                 )</a:t>
                </a:r>
                <a:endParaRPr lang="en-US" sz="1700" dirty="0">
                  <a:solidFill>
                    <a:srgbClr val="1F3B51"/>
                  </a:solidFill>
                  <a:latin typeface="Vazir" panose="020B0603030804020204" pitchFamily="34" charset="-78"/>
                  <a:ea typeface="Bellota" panose="020B0604020202020204" charset="0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218564" y="346784"/>
                <a:ext cx="2064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/>
                <a:r>
                  <a:rPr lang="en-US" sz="1800" dirty="0">
                    <a:solidFill>
                      <a:srgbClr val="1F3B51"/>
                    </a:solidFill>
                    <a:latin typeface="Ara Asmaa Beltajie" panose="00000500000000000000" pitchFamily="50" charset="-78"/>
                    <a:cs typeface="Ara Asmaa Beltajie" panose="00000500000000000000" pitchFamily="50" charset="-78"/>
                  </a:rPr>
                  <a:t>conceptual physics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190143" y="774742"/>
              <a:ext cx="372089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fa-IR" sz="1700" dirty="0" smtClean="0">
                  <a:solidFill>
                    <a:srgbClr val="1F3B51"/>
                  </a:solidFill>
                  <a:latin typeface="Vazir" panose="020B0603030804020204" pitchFamily="34" charset="-78"/>
                  <a:ea typeface="Bellota" panose="020B0604020202020204" charset="0"/>
                  <a:cs typeface="Vazir" panose="020B0603030804020204" pitchFamily="34" charset="-78"/>
                </a:rPr>
                <a:t>اثر: پل جی. </a:t>
              </a:r>
              <a:r>
                <a:rPr lang="fa-IR" sz="1700" dirty="0" err="1" smtClean="0">
                  <a:solidFill>
                    <a:srgbClr val="1F3B51"/>
                  </a:solidFill>
                  <a:latin typeface="Vazir" panose="020B0603030804020204" pitchFamily="34" charset="-78"/>
                  <a:ea typeface="Bellota" panose="020B0604020202020204" charset="0"/>
                  <a:cs typeface="Vazir" panose="020B0603030804020204" pitchFamily="34" charset="-78"/>
                </a:rPr>
                <a:t>هیوئیت</a:t>
              </a:r>
              <a:r>
                <a:rPr lang="fa-IR" sz="1700" dirty="0" smtClean="0">
                  <a:solidFill>
                    <a:srgbClr val="1F3B51"/>
                  </a:solidFill>
                  <a:latin typeface="Vazir" panose="020B0603030804020204" pitchFamily="34" charset="-78"/>
                  <a:ea typeface="Bellota" panose="020B0604020202020204" charset="0"/>
                  <a:cs typeface="Vazir" panose="020B0603030804020204" pitchFamily="34" charset="-78"/>
                </a:rPr>
                <a:t> (                         )</a:t>
              </a:r>
              <a:endParaRPr lang="en-US" sz="1700" dirty="0">
                <a:solidFill>
                  <a:srgbClr val="1F3B51"/>
                </a:solidFill>
                <a:latin typeface="Vazir" panose="020B0603030804020204" pitchFamily="34" charset="-78"/>
                <a:ea typeface="Bellota" panose="020B0604020202020204" charset="0"/>
                <a:cs typeface="Vazir" panose="020B0603030804020204" pitchFamily="34" charset="-7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66183" y="759353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en-US" sz="1800" dirty="0" smtClean="0">
                  <a:solidFill>
                    <a:srgbClr val="1F3B51"/>
                  </a:solidFill>
                  <a:latin typeface="Ara Asmaa Beltajie" panose="00000500000000000000" pitchFamily="50" charset="-78"/>
                  <a:cs typeface="Ara Asmaa Beltajie" panose="00000500000000000000" pitchFamily="50" charset="-78"/>
                </a:rPr>
                <a:t>Paul G. </a:t>
              </a:r>
              <a:r>
                <a:rPr lang="en-US" sz="1800" dirty="0" err="1" smtClean="0">
                  <a:solidFill>
                    <a:srgbClr val="1F3B51"/>
                  </a:solidFill>
                  <a:latin typeface="Ara Asmaa Beltajie" panose="00000500000000000000" pitchFamily="50" charset="-78"/>
                  <a:cs typeface="Ara Asmaa Beltajie" panose="00000500000000000000" pitchFamily="50" charset="-78"/>
                </a:rPr>
                <a:t>hewitt</a:t>
              </a:r>
              <a:endParaRPr lang="en-US" sz="1800" dirty="0">
                <a:solidFill>
                  <a:srgbClr val="1F3B51"/>
                </a:solidFill>
                <a:latin typeface="Ara Asmaa Beltajie" panose="00000500000000000000" pitchFamily="50" charset="-78"/>
                <a:cs typeface="Ara Asmaa Beltajie" panose="00000500000000000000" pitchFamily="50" charset="-78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5759" y="2493825"/>
            <a:ext cx="211974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06</a:t>
            </a:r>
          </a:p>
          <a:p>
            <a:pPr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منابع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837" y="1940926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F3B51"/>
                </a:solidFill>
                <a:latin typeface="Ara Asmaa Beltajie" panose="00000500000000000000" pitchFamily="50" charset="-78"/>
                <a:ea typeface="Bellota" panose="020B0604020202020204" charset="0"/>
                <a:cs typeface="Ara Asmaa Beltajie" panose="00000500000000000000" pitchFamily="50" charset="-78"/>
              </a:rPr>
              <a:t>daneshnameh.roshd.ir</a:t>
            </a:r>
            <a:endParaRPr lang="en-US" sz="1800" dirty="0">
              <a:solidFill>
                <a:srgbClr val="1F3B51"/>
              </a:solidFill>
              <a:latin typeface="Ara Asmaa Beltajie" panose="00000500000000000000" pitchFamily="50" charset="-78"/>
              <a:ea typeface="Bellota" panose="020B0604020202020204" charset="0"/>
              <a:cs typeface="Ara Asmaa Beltajie" panose="00000500000000000000" pitchFamily="50" charset="-78"/>
            </a:endParaRPr>
          </a:p>
        </p:txBody>
      </p:sp>
      <p:sp>
        <p:nvSpPr>
          <p:cNvPr id="28" name="Google Shape;466;p50"/>
          <p:cNvSpPr/>
          <p:nvPr/>
        </p:nvSpPr>
        <p:spPr>
          <a:xfrm rot="13185482">
            <a:off x="5147894" y="540277"/>
            <a:ext cx="301214" cy="321563"/>
          </a:xfrm>
          <a:custGeom>
            <a:avLst/>
            <a:gdLst/>
            <a:ahLst/>
            <a:cxnLst/>
            <a:rect l="l" t="t" r="r" b="b"/>
            <a:pathLst>
              <a:path w="32078" h="34245" extrusionOk="0">
                <a:moveTo>
                  <a:pt x="25161" y="34245"/>
                </a:moveTo>
                <a:cubicBezTo>
                  <a:pt x="30487" y="31046"/>
                  <a:pt x="33165" y="22722"/>
                  <a:pt x="31530" y="16728"/>
                </a:cubicBezTo>
                <a:cubicBezTo>
                  <a:pt x="29879" y="10676"/>
                  <a:pt x="20384" y="7434"/>
                  <a:pt x="14332" y="9085"/>
                </a:cubicBezTo>
                <a:cubicBezTo>
                  <a:pt x="12637" y="9548"/>
                  <a:pt x="11367" y="12267"/>
                  <a:pt x="12103" y="13862"/>
                </a:cubicBezTo>
                <a:cubicBezTo>
                  <a:pt x="12899" y="15586"/>
                  <a:pt x="15309" y="16221"/>
                  <a:pt x="17199" y="16410"/>
                </a:cubicBezTo>
                <a:cubicBezTo>
                  <a:pt x="21243" y="16815"/>
                  <a:pt x="27552" y="12356"/>
                  <a:pt x="26435" y="8448"/>
                </a:cubicBezTo>
                <a:cubicBezTo>
                  <a:pt x="23930" y="-317"/>
                  <a:pt x="8647" y="-1444"/>
                  <a:pt x="0" y="1441"/>
                </a:cubicBezTo>
              </a:path>
            </a:pathLst>
          </a:cu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Isosceles Triangle 14"/>
          <p:cNvSpPr/>
          <p:nvPr/>
        </p:nvSpPr>
        <p:spPr>
          <a:xfrm rot="7495380">
            <a:off x="5256621" y="858686"/>
            <a:ext cx="147215" cy="126910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Home 29">
            <a:hlinkClick r:id="rId5" action="ppaction://hlinksldjump" highlightClick="1"/>
          </p:cNvPr>
          <p:cNvSpPr/>
          <p:nvPr/>
        </p:nvSpPr>
        <p:spPr>
          <a:xfrm>
            <a:off x="8308249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94937" y="1554721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F3B51"/>
                </a:solidFill>
                <a:latin typeface="Ara Asmaa Beltajie" panose="00000500000000000000" pitchFamily="50" charset="-78"/>
                <a:ea typeface="Bellota" panose="020B0604020202020204" charset="0"/>
                <a:cs typeface="Ara Asmaa Beltajie" panose="00000500000000000000" pitchFamily="50" charset="-78"/>
              </a:rPr>
              <a:t>beytoote.com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404"/>
    </mc:Choice>
    <mc:Fallback>
      <p:transition spd="slow" advClick="0" advTm="1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6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50" y="170171"/>
            <a:ext cx="5723729" cy="4793623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62"/>
          <p:cNvSpPr/>
          <p:nvPr/>
        </p:nvSpPr>
        <p:spPr>
          <a:xfrm>
            <a:off x="3268610" y="0"/>
            <a:ext cx="9144082" cy="5143495"/>
          </a:xfrm>
          <a:custGeom>
            <a:avLst/>
            <a:gdLst/>
            <a:ahLst/>
            <a:cxnLst/>
            <a:rect l="l" t="t" r="r" b="b"/>
            <a:pathLst>
              <a:path w="112650" h="63365" extrusionOk="0">
                <a:moveTo>
                  <a:pt x="40856" y="3091"/>
                </a:moveTo>
                <a:cubicBezTo>
                  <a:pt x="54200" y="3091"/>
                  <a:pt x="63181" y="19070"/>
                  <a:pt x="64514" y="32231"/>
                </a:cubicBezTo>
                <a:cubicBezTo>
                  <a:pt x="65972" y="46614"/>
                  <a:pt x="53105" y="60401"/>
                  <a:pt x="38196" y="60401"/>
                </a:cubicBezTo>
                <a:cubicBezTo>
                  <a:pt x="36834" y="60401"/>
                  <a:pt x="35456" y="60286"/>
                  <a:pt x="34069" y="60046"/>
                </a:cubicBezTo>
                <a:cubicBezTo>
                  <a:pt x="17427" y="57166"/>
                  <a:pt x="3620" y="47595"/>
                  <a:pt x="3620" y="32231"/>
                </a:cubicBezTo>
                <a:cubicBezTo>
                  <a:pt x="3620" y="16870"/>
                  <a:pt x="18376" y="10456"/>
                  <a:pt x="34069" y="4418"/>
                </a:cubicBezTo>
                <a:cubicBezTo>
                  <a:pt x="36436" y="3507"/>
                  <a:pt x="38703" y="3091"/>
                  <a:pt x="40856" y="3091"/>
                </a:cubicBezTo>
                <a:close/>
                <a:moveTo>
                  <a:pt x="1" y="1"/>
                </a:moveTo>
                <a:lnTo>
                  <a:pt x="1" y="63365"/>
                </a:lnTo>
                <a:lnTo>
                  <a:pt x="112650" y="63365"/>
                </a:lnTo>
                <a:lnTo>
                  <a:pt x="112650" y="1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1" name="Google Shape;791;p62"/>
          <p:cNvSpPr/>
          <p:nvPr/>
        </p:nvSpPr>
        <p:spPr>
          <a:xfrm rot="-2253439" flipH="1">
            <a:off x="-74626" y="245131"/>
            <a:ext cx="4205123" cy="3092208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2" name="Google Shape;792;p62"/>
          <p:cNvSpPr/>
          <p:nvPr/>
        </p:nvSpPr>
        <p:spPr>
          <a:xfrm rot="-5400000" flipH="1">
            <a:off x="7596531" y="3596049"/>
            <a:ext cx="1486600" cy="1608352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92711" y="1064390"/>
            <a:ext cx="3270447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rtl="1"/>
            <a:r>
              <a:rPr lang="fa-IR" sz="13800" dirty="0" smtClean="0">
                <a:ln/>
                <a:solidFill>
                  <a:srgbClr val="1F3B5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پایان</a:t>
            </a:r>
            <a:endParaRPr lang="en-US" sz="13800" dirty="0">
              <a:ln/>
              <a:solidFill>
                <a:srgbClr val="1F3B5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233" y="3272204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rtl="1"/>
            <a:r>
              <a:rPr lang="fa-IR" sz="4400" dirty="0" smtClean="0">
                <a:ln/>
                <a:solidFill>
                  <a:srgbClr val="346289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با تشکر</a:t>
            </a:r>
            <a:endParaRPr lang="en-US" sz="4400" dirty="0">
              <a:ln/>
              <a:solidFill>
                <a:srgbClr val="346289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23" name="Action Button: Home 22">
            <a:hlinkClick r:id="rId6" action="ppaction://hlinksldjump" highlightClick="1"/>
          </p:cNvPr>
          <p:cNvSpPr/>
          <p:nvPr/>
        </p:nvSpPr>
        <p:spPr>
          <a:xfrm>
            <a:off x="237135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65"/>
    </mc:Choice>
    <mc:Fallback>
      <p:transition spd="slow" advClick="0" advTm="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87;p41">
            <a:hlinkClick r:id="rId5" action="ppaction://hlinksldjump"/>
          </p:cNvPr>
          <p:cNvSpPr/>
          <p:nvPr/>
        </p:nvSpPr>
        <p:spPr>
          <a:xfrm>
            <a:off x="4191386" y="2895238"/>
            <a:ext cx="812774" cy="597683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89;p41">
            <a:hlinkClick r:id="rId6" action="ppaction://hlinksldjump"/>
          </p:cNvPr>
          <p:cNvSpPr/>
          <p:nvPr/>
        </p:nvSpPr>
        <p:spPr>
          <a:xfrm>
            <a:off x="7845361" y="612653"/>
            <a:ext cx="832234" cy="595466"/>
          </a:xfrm>
          <a:custGeom>
            <a:avLst/>
            <a:gdLst/>
            <a:ahLst/>
            <a:cxnLst/>
            <a:rect l="l" t="t" r="r" b="b"/>
            <a:pathLst>
              <a:path w="16893" h="12087" extrusionOk="0">
                <a:moveTo>
                  <a:pt x="9066" y="1"/>
                </a:moveTo>
                <a:cubicBezTo>
                  <a:pt x="7695" y="1"/>
                  <a:pt x="6073" y="215"/>
                  <a:pt x="4159" y="725"/>
                </a:cubicBezTo>
                <a:cubicBezTo>
                  <a:pt x="1862" y="1337"/>
                  <a:pt x="375" y="2074"/>
                  <a:pt x="177" y="4210"/>
                </a:cubicBezTo>
                <a:cubicBezTo>
                  <a:pt x="1" y="6115"/>
                  <a:pt x="800" y="8433"/>
                  <a:pt x="2785" y="10177"/>
                </a:cubicBezTo>
                <a:cubicBezTo>
                  <a:pt x="4602" y="11773"/>
                  <a:pt x="6115" y="12087"/>
                  <a:pt x="7966" y="12087"/>
                </a:cubicBezTo>
                <a:cubicBezTo>
                  <a:pt x="8388" y="12087"/>
                  <a:pt x="8827" y="12070"/>
                  <a:pt x="9291" y="12049"/>
                </a:cubicBezTo>
                <a:cubicBezTo>
                  <a:pt x="12991" y="11881"/>
                  <a:pt x="16893" y="8342"/>
                  <a:pt x="15878" y="4210"/>
                </a:cubicBezTo>
                <a:cubicBezTo>
                  <a:pt x="15438" y="2422"/>
                  <a:pt x="13671" y="1"/>
                  <a:pt x="9066" y="1"/>
                </a:cubicBezTo>
                <a:close/>
              </a:path>
            </a:pathLst>
          </a:custGeom>
          <a:solidFill>
            <a:srgbClr val="76A5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91;p41">
            <a:hlinkClick r:id="rId7" action="ppaction://hlinksldjump"/>
          </p:cNvPr>
          <p:cNvSpPr/>
          <p:nvPr/>
        </p:nvSpPr>
        <p:spPr>
          <a:xfrm>
            <a:off x="4148336" y="1746734"/>
            <a:ext cx="832135" cy="595515"/>
          </a:xfrm>
          <a:custGeom>
            <a:avLst/>
            <a:gdLst/>
            <a:ahLst/>
            <a:cxnLst/>
            <a:rect l="l" t="t" r="r" b="b"/>
            <a:pathLst>
              <a:path w="16891" h="12088" extrusionOk="0">
                <a:moveTo>
                  <a:pt x="8918" y="0"/>
                </a:moveTo>
                <a:cubicBezTo>
                  <a:pt x="8498" y="0"/>
                  <a:pt x="8060" y="16"/>
                  <a:pt x="7597" y="37"/>
                </a:cubicBezTo>
                <a:cubicBezTo>
                  <a:pt x="3897" y="205"/>
                  <a:pt x="0" y="3748"/>
                  <a:pt x="1015" y="7880"/>
                </a:cubicBezTo>
                <a:cubicBezTo>
                  <a:pt x="1452" y="9665"/>
                  <a:pt x="3222" y="12087"/>
                  <a:pt x="7828" y="12087"/>
                </a:cubicBezTo>
                <a:cubicBezTo>
                  <a:pt x="9198" y="12087"/>
                  <a:pt x="10819" y="11873"/>
                  <a:pt x="12730" y="11364"/>
                </a:cubicBezTo>
                <a:cubicBezTo>
                  <a:pt x="15026" y="10749"/>
                  <a:pt x="16514" y="10016"/>
                  <a:pt x="16712" y="7880"/>
                </a:cubicBezTo>
                <a:cubicBezTo>
                  <a:pt x="16891" y="5972"/>
                  <a:pt x="16089" y="3653"/>
                  <a:pt x="14103" y="1909"/>
                </a:cubicBezTo>
                <a:cubicBezTo>
                  <a:pt x="12285" y="315"/>
                  <a:pt x="10771" y="0"/>
                  <a:pt x="8918" y="0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4">
            <a:hlinkClick r:id="rId8" action="ppaction://hlinksldjump"/>
          </p:cNvPr>
          <p:cNvSpPr/>
          <p:nvPr/>
        </p:nvSpPr>
        <p:spPr>
          <a:xfrm>
            <a:off x="4172640" y="582866"/>
            <a:ext cx="850266" cy="625253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34343"/>
              </a:solidFill>
            </a:endParaRPr>
          </a:p>
        </p:txBody>
      </p:sp>
      <p:sp>
        <p:nvSpPr>
          <p:cNvPr id="207" name="Google Shape;207;p34">
            <a:hlinkClick r:id="rId9" action="ppaction://hlinksldjump"/>
          </p:cNvPr>
          <p:cNvSpPr/>
          <p:nvPr/>
        </p:nvSpPr>
        <p:spPr>
          <a:xfrm rot="-9899947">
            <a:off x="7836335" y="1758482"/>
            <a:ext cx="850288" cy="625269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34343"/>
              </a:solidFill>
            </a:endParaRPr>
          </a:p>
        </p:txBody>
      </p:sp>
      <p:sp>
        <p:nvSpPr>
          <p:cNvPr id="31" name="Google Shape;205;p34">
            <a:hlinkClick r:id="rId10" action="ppaction://hlinksldjump"/>
          </p:cNvPr>
          <p:cNvSpPr/>
          <p:nvPr/>
        </p:nvSpPr>
        <p:spPr>
          <a:xfrm rot="10416174">
            <a:off x="7836345" y="2884285"/>
            <a:ext cx="850266" cy="625253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34343"/>
              </a:solidFill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7981593" y="618034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rgbClr val="FEF3E8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01</a:t>
            </a:r>
            <a:endParaRPr lang="en-US" sz="3600" dirty="0">
              <a:ln/>
              <a:solidFill>
                <a:srgbClr val="FEF3E8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4251768" y="618034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02</a:t>
            </a:r>
            <a:endParaRPr lang="en-US" sz="36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7964009" y="1814628"/>
            <a:ext cx="67358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03</a:t>
            </a:r>
            <a:endParaRPr lang="en-US" sz="36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5" name="TextBox 34">
            <a:hlinkClick r:id="rId7" action="ppaction://hlinksldjump"/>
          </p:cNvPr>
          <p:cNvSpPr txBox="1"/>
          <p:nvPr/>
        </p:nvSpPr>
        <p:spPr>
          <a:xfrm>
            <a:off x="4269352" y="178683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04</a:t>
            </a:r>
            <a:endParaRPr lang="en-US" sz="36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6" name="TextBox 35">
            <a:hlinkClick r:id="rId10" action="ppaction://hlinksldjump"/>
          </p:cNvPr>
          <p:cNvSpPr txBox="1"/>
          <p:nvPr/>
        </p:nvSpPr>
        <p:spPr>
          <a:xfrm>
            <a:off x="7964009" y="2917408"/>
            <a:ext cx="60625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05</a:t>
            </a:r>
            <a:endParaRPr lang="en-US" sz="36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7" name="TextBox 36">
            <a:hlinkClick r:id="rId6" action="ppaction://hlinksldjump"/>
          </p:cNvPr>
          <p:cNvSpPr txBox="1"/>
          <p:nvPr/>
        </p:nvSpPr>
        <p:spPr>
          <a:xfrm>
            <a:off x="6387134" y="664659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سوال پروژه</a:t>
            </a:r>
            <a:endParaRPr lang="en-US" sz="24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8" name="TextBox 37">
            <a:hlinkClick r:id="rId8" action="ppaction://hlinksldjump"/>
          </p:cNvPr>
          <p:cNvSpPr txBox="1"/>
          <p:nvPr/>
        </p:nvSpPr>
        <p:spPr>
          <a:xfrm>
            <a:off x="3186979" y="664659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مقدمه</a:t>
            </a:r>
            <a:endParaRPr lang="en-US" sz="24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9" name="TextBox 38">
            <a:hlinkClick r:id="rId9" action="ppaction://hlinksldjump"/>
          </p:cNvPr>
          <p:cNvSpPr txBox="1"/>
          <p:nvPr/>
        </p:nvSpPr>
        <p:spPr>
          <a:xfrm>
            <a:off x="6904905" y="187916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فرضیه</a:t>
            </a:r>
            <a:endParaRPr lang="en-US" sz="24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40" name="TextBox 39">
            <a:hlinkClick r:id="rId7" action="ppaction://hlinksldjump"/>
          </p:cNvPr>
          <p:cNvSpPr txBox="1"/>
          <p:nvPr/>
        </p:nvSpPr>
        <p:spPr>
          <a:xfrm>
            <a:off x="3069092" y="1840283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آزمایش</a:t>
            </a:r>
          </a:p>
        </p:txBody>
      </p:sp>
      <p:sp>
        <p:nvSpPr>
          <p:cNvPr id="41" name="TextBox 40">
            <a:hlinkClick r:id="rId10" action="ppaction://hlinksldjump"/>
          </p:cNvPr>
          <p:cNvSpPr txBox="1"/>
          <p:nvPr/>
        </p:nvSpPr>
        <p:spPr>
          <a:xfrm>
            <a:off x="6358009" y="3009740"/>
            <a:ext cx="140294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نتیجه گیری</a:t>
            </a:r>
            <a:endParaRPr lang="en-US" sz="24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43" name="TextBox 42">
            <a:hlinkClick r:id="rId5" action="ppaction://hlinksldjump"/>
          </p:cNvPr>
          <p:cNvSpPr txBox="1"/>
          <p:nvPr/>
        </p:nvSpPr>
        <p:spPr>
          <a:xfrm>
            <a:off x="4291334" y="2943784"/>
            <a:ext cx="58060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3600" dirty="0" smtClean="0">
                <a:ln/>
                <a:solidFill>
                  <a:schemeClr val="bg2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06</a:t>
            </a:r>
            <a:endParaRPr lang="en-US" sz="3600" dirty="0">
              <a:ln/>
              <a:solidFill>
                <a:schemeClr val="bg2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44" name="TextBox 43">
            <a:hlinkClick r:id="rId5" action="ppaction://hlinksldjump"/>
          </p:cNvPr>
          <p:cNvSpPr txBox="1"/>
          <p:nvPr/>
        </p:nvSpPr>
        <p:spPr>
          <a:xfrm>
            <a:off x="3332945" y="2998016"/>
            <a:ext cx="73610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fa-IR" sz="2400" dirty="0" smtClean="0">
                <a:ln/>
                <a:solidFill>
                  <a:srgbClr val="254661"/>
                </a:solidFill>
                <a:latin typeface="Lalezar" panose="00000500000000000000" pitchFamily="2" charset="-78"/>
                <a:cs typeface="Lalezar" panose="00000500000000000000" pitchFamily="2" charset="-78"/>
              </a:rPr>
              <a:t>منابع</a:t>
            </a:r>
            <a:endParaRPr lang="en-US" sz="2400" dirty="0">
              <a:ln/>
              <a:solidFill>
                <a:srgbClr val="254661"/>
              </a:solidFill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"/>
    </mc:Choice>
    <mc:Fallback>
      <p:transition spd="slow" advTm="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934" y="369278"/>
            <a:ext cx="294183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01</a:t>
            </a:r>
          </a:p>
          <a:p>
            <a:pPr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سوال پروژه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9325" y="3675185"/>
            <a:ext cx="393729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2400" b="1" dirty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چگونه می توانیم </a:t>
            </a:r>
            <a:r>
              <a:rPr lang="ar-AE" sz="2400" b="1" dirty="0" smtClean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حبابی</a:t>
            </a:r>
            <a:endParaRPr lang="en-US" sz="2400" b="1" dirty="0" smtClean="0">
              <a:solidFill>
                <a:srgbClr val="25466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algn="r" rtl="1">
              <a:lnSpc>
                <a:spcPct val="150000"/>
              </a:lnSpc>
            </a:pPr>
            <a:r>
              <a:rPr lang="ar-AE" sz="2400" b="1" dirty="0" smtClean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با </a:t>
            </a:r>
            <a:r>
              <a:rPr lang="ar-AE" sz="2400" b="1" dirty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میزان عمر </a:t>
            </a:r>
            <a:r>
              <a:rPr lang="ar-AE" sz="2400" b="1" dirty="0" smtClean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با</a:t>
            </a:r>
            <a:r>
              <a:rPr lang="fa-IR" sz="2400" b="1" dirty="0" smtClean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لا</a:t>
            </a:r>
            <a:r>
              <a:rPr lang="ar-AE" sz="2400" b="1" dirty="0" smtClean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تر </a:t>
            </a:r>
            <a:r>
              <a:rPr lang="ar-AE" sz="2400" b="1" dirty="0">
                <a:solidFill>
                  <a:srgbClr val="254661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درست کنیم؟</a:t>
            </a:r>
            <a:endParaRPr lang="en-US" sz="2400" b="1" dirty="0">
              <a:solidFill>
                <a:srgbClr val="254661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237135" y="4322619"/>
            <a:ext cx="643888" cy="643888"/>
          </a:xfrm>
          <a:prstGeom prst="actionButtonHome">
            <a:avLst/>
          </a:prstGeom>
          <a:ln>
            <a:solidFill>
              <a:srgbClr val="81333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8"/>
    </mc:Choice>
    <mc:Fallback>
      <p:transition spd="slow" advTm="1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1428" y="631129"/>
            <a:ext cx="7084798" cy="398818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/>
          <p:nvPr/>
        </p:nvSpPr>
        <p:spPr>
          <a:xfrm rot="10800000">
            <a:off x="-2269982" y="-72257"/>
            <a:ext cx="9144082" cy="5143495"/>
          </a:xfrm>
          <a:custGeom>
            <a:avLst/>
            <a:gdLst/>
            <a:ahLst/>
            <a:cxnLst/>
            <a:rect l="l" t="t" r="r" b="b"/>
            <a:pathLst>
              <a:path w="112650" h="63365" extrusionOk="0">
                <a:moveTo>
                  <a:pt x="41474" y="8722"/>
                </a:moveTo>
                <a:cubicBezTo>
                  <a:pt x="51985" y="8722"/>
                  <a:pt x="59057" y="21309"/>
                  <a:pt x="60108" y="31673"/>
                </a:cubicBezTo>
                <a:cubicBezTo>
                  <a:pt x="61256" y="42999"/>
                  <a:pt x="51123" y="53860"/>
                  <a:pt x="39379" y="53860"/>
                </a:cubicBezTo>
                <a:cubicBezTo>
                  <a:pt x="38307" y="53860"/>
                  <a:pt x="37220" y="53769"/>
                  <a:pt x="36128" y="53580"/>
                </a:cubicBezTo>
                <a:cubicBezTo>
                  <a:pt x="23021" y="51313"/>
                  <a:pt x="12145" y="43774"/>
                  <a:pt x="12145" y="31673"/>
                </a:cubicBezTo>
                <a:cubicBezTo>
                  <a:pt x="12145" y="19574"/>
                  <a:pt x="23768" y="14522"/>
                  <a:pt x="36128" y="9767"/>
                </a:cubicBezTo>
                <a:cubicBezTo>
                  <a:pt x="37992" y="9050"/>
                  <a:pt x="39778" y="8722"/>
                  <a:pt x="41474" y="8722"/>
                </a:cubicBezTo>
                <a:close/>
                <a:moveTo>
                  <a:pt x="1" y="1"/>
                </a:moveTo>
                <a:lnTo>
                  <a:pt x="1" y="63365"/>
                </a:lnTo>
                <a:lnTo>
                  <a:pt x="112650" y="63365"/>
                </a:lnTo>
                <a:lnTo>
                  <a:pt x="112650" y="1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5"/>
          <p:cNvSpPr/>
          <p:nvPr/>
        </p:nvSpPr>
        <p:spPr>
          <a:xfrm rot="-5400000">
            <a:off x="6808752" y="-24811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5"/>
          <p:cNvSpPr/>
          <p:nvPr/>
        </p:nvSpPr>
        <p:spPr>
          <a:xfrm rot="-5400000">
            <a:off x="223644" y="1740765"/>
            <a:ext cx="3179116" cy="3626278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7356213" y="2643568"/>
            <a:ext cx="1200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88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02</a:t>
            </a:r>
            <a:endParaRPr lang="en-US" sz="88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3866" y="3961558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5400" spc="50" dirty="0" smtClean="0">
                <a:ln w="0"/>
                <a:solidFill>
                  <a:srgbClr val="A842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alezar" panose="00000500000000000000" pitchFamily="2" charset="-78"/>
                <a:cs typeface="Lalezar" panose="00000500000000000000" pitchFamily="2" charset="-78"/>
              </a:rPr>
              <a:t>مقدمه</a:t>
            </a:r>
            <a:endParaRPr lang="en-US" sz="5400" spc="50" dirty="0">
              <a:ln w="0"/>
              <a:solidFill>
                <a:srgbClr val="A842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Lalezar" panose="00000500000000000000" pitchFamily="2" charset="-78"/>
              <a:cs typeface="Lalezar" panose="000005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"/>
    </mc:Choice>
    <mc:Fallback>
      <p:transition spd="slow" advTm="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1469" y="3704691"/>
            <a:ext cx="3635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1"/>
            <a:r>
              <a:rPr lang="fa-IR" sz="4800" b="1" dirty="0" smtClean="0">
                <a:solidFill>
                  <a:srgbClr val="A8424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کشش سطحی</a:t>
            </a:r>
            <a:endParaRPr lang="en-US" sz="4800" b="1" dirty="0">
              <a:solidFill>
                <a:srgbClr val="A8424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6"/>
    </mc:Choice>
    <mc:Fallback>
      <p:transition spd="slow" advTm="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0252" y="3081482"/>
            <a:ext cx="3903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000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              سطح آب (مایعات)</a:t>
            </a:r>
          </a:p>
          <a:p>
            <a:pPr algn="r" rtl="1">
              <a:lnSpc>
                <a:spcPct val="200000"/>
              </a:lnSpc>
            </a:pPr>
            <a:r>
              <a:rPr lang="fa-IR" sz="2000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در برابر کش آمدن مقاومت </a:t>
            </a:r>
            <a:r>
              <a:rPr lang="fa-IR" sz="2000" dirty="0" err="1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می‌کند</a:t>
            </a:r>
            <a:endParaRPr lang="fa-IR" sz="2000" dirty="0" smtClean="0">
              <a:solidFill>
                <a:srgbClr val="81333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000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زیرا تمایل به انقباض دارد.</a:t>
            </a:r>
            <a:endParaRPr lang="en-US" sz="2000" dirty="0">
              <a:solidFill>
                <a:srgbClr val="81333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97535" y="323083"/>
            <a:ext cx="5214889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این را در یک </a:t>
            </a:r>
            <a:r>
              <a:rPr kumimoji="0" lang="fa-I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قلموی</a:t>
            </a: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 مرطوب نیز </a:t>
            </a:r>
            <a:r>
              <a:rPr kumimoji="0" lang="fa-I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می‌توان</a:t>
            </a: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 دید.</a:t>
            </a:r>
          </a:p>
          <a:p>
            <a:pPr marL="0" marR="0" lvl="0" indent="0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وقتی </a:t>
            </a:r>
            <a:r>
              <a:rPr kumimoji="0" lang="fa-I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قلمو</a:t>
            </a: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 زیر آب است موهای آن مانند زمانی که</a:t>
            </a:r>
          </a:p>
          <a:p>
            <a:pPr marL="0" marR="0" lvl="0" indent="0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خشک است از هم </a:t>
            </a:r>
            <a:r>
              <a:rPr kumimoji="0" lang="fa-I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دورند</a:t>
            </a: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 اما وقتی بیرون کشیده شود</a:t>
            </a:r>
          </a:p>
          <a:p>
            <a:pPr marL="0" marR="0" lvl="0" indent="0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لایه سطحی آب منقبض می‌شود و موها را به هم نزدیک </a:t>
            </a:r>
            <a:r>
              <a:rPr kumimoji="0" lang="fa-I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می‌کند</a:t>
            </a:r>
            <a:r>
              <a:rPr kumimoji="0" lang="fa-IR" altLang="en-US" sz="1600" b="0" i="0" u="none" strike="noStrike" cap="none" normalizeH="0" baseline="0" dirty="0" smtClean="0">
                <a:ln>
                  <a:noFill/>
                </a:ln>
                <a:solidFill>
                  <a:srgbClr val="254661"/>
                </a:solidFill>
                <a:effectLst/>
                <a:latin typeface="Vazir" panose="020B0603030804020204" pitchFamily="34" charset="-78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kumimoji="0" lang="fa-IR" altLang="en-US" sz="1600" b="0" i="0" u="none" strike="noStrike" cap="none" normalizeH="0" baseline="0" dirty="0" smtClean="0">
              <a:ln>
                <a:noFill/>
              </a:ln>
              <a:solidFill>
                <a:srgbClr val="254661"/>
              </a:solidFill>
              <a:effectLst/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2" name="Google Shape;462;p50"/>
          <p:cNvSpPr/>
          <p:nvPr/>
        </p:nvSpPr>
        <p:spPr>
          <a:xfrm rot="8078271" flipV="1">
            <a:off x="3641033" y="2564377"/>
            <a:ext cx="588622" cy="1768332"/>
          </a:xfrm>
          <a:custGeom>
            <a:avLst/>
            <a:gdLst/>
            <a:ahLst/>
            <a:cxnLst/>
            <a:rect l="l" t="t" r="r" b="b"/>
            <a:pathLst>
              <a:path w="16220" h="48728" extrusionOk="0">
                <a:moveTo>
                  <a:pt x="3464" y="48728"/>
                </a:moveTo>
                <a:cubicBezTo>
                  <a:pt x="3464" y="44659"/>
                  <a:pt x="-839" y="40856"/>
                  <a:pt x="279" y="36944"/>
                </a:cubicBezTo>
                <a:cubicBezTo>
                  <a:pt x="2430" y="29415"/>
                  <a:pt x="12891" y="26468"/>
                  <a:pt x="15567" y="19109"/>
                </a:cubicBezTo>
                <a:cubicBezTo>
                  <a:pt x="18001" y="12416"/>
                  <a:pt x="12922" y="1725"/>
                  <a:pt x="6012" y="0"/>
                </a:cubicBezTo>
              </a:path>
            </a:pathLst>
          </a:custGeom>
          <a:noFill/>
          <a:ln w="38100" cap="flat" cmpd="sng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" name="Isosceles Triangle 8"/>
          <p:cNvSpPr/>
          <p:nvPr/>
        </p:nvSpPr>
        <p:spPr>
          <a:xfrm rot="1381518">
            <a:off x="3271633" y="2538807"/>
            <a:ext cx="290796" cy="250686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" b="98966" l="3731" r="93284">
                        <a14:foregroundMark x1="61194" y1="48621" x2="61940" y2="11034"/>
                        <a14:foregroundMark x1="66045" y1="20690" x2="66418" y2="4828"/>
                        <a14:foregroundMark x1="60448" y1="9655" x2="60821" y2="7241"/>
                        <a14:foregroundMark x1="35821" y1="64483" x2="35821" y2="21379"/>
                        <a14:foregroundMark x1="66045" y1="18966" x2="66045" y2="8621"/>
                        <a14:foregroundMark x1="66418" y1="8621" x2="66045" y2="16552"/>
                        <a14:foregroundMark x1="66418" y1="17241" x2="66418" y2="11724"/>
                        <a14:foregroundMark x1="66045" y1="16552" x2="66418" y2="7931"/>
                        <a14:foregroundMark x1="66418" y1="6552" x2="66045" y2="24138"/>
                        <a14:foregroundMark x1="66418" y1="11379" x2="66418" y2="8276"/>
                        <a14:foregroundMark x1="66418" y1="11724" x2="66791" y2="8966"/>
                        <a14:foregroundMark x1="66418" y1="11724" x2="66791" y2="8621"/>
                        <a14:foregroundMark x1="66418" y1="8621" x2="66791" y2="11724"/>
                        <a14:foregroundMark x1="66791" y1="11724" x2="66791" y2="8966"/>
                        <a14:backgroundMark x1="67164" y1="25517" x2="67164" y2="17241"/>
                        <a14:backgroundMark x1="68284" y1="13793" x2="66791" y2="2759"/>
                        <a14:backgroundMark x1="67164" y1="17241" x2="67537" y2="12414"/>
                        <a14:backgroundMark x1="67537" y1="12759" x2="67164" y2="10000"/>
                        <a14:backgroundMark x1="66791" y1="25172" x2="66791" y2="23793"/>
                        <a14:backgroundMark x1="67164" y1="9310" x2="67164" y2="9310"/>
                        <a14:backgroundMark x1="67164" y1="8621" x2="67164" y2="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" r="5056"/>
          <a:stretch/>
        </p:blipFill>
        <p:spPr bwMode="auto">
          <a:xfrm>
            <a:off x="7146204" y="323083"/>
            <a:ext cx="1717400" cy="2027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9"/>
    </mc:Choice>
    <mc:Fallback>
      <p:transition spd="slow" advTm="1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649" y="564112"/>
            <a:ext cx="686758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این تمایل به انقباض مایعات را کشش سطحی </a:t>
            </a:r>
            <a:r>
              <a:rPr lang="fa-IR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می‌گویند</a:t>
            </a:r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508" y="2504408"/>
            <a:ext cx="2414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200" b="1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چرا کشش سطحی</a:t>
            </a:r>
          </a:p>
          <a:p>
            <a:pPr algn="r" rtl="1">
              <a:lnSpc>
                <a:spcPct val="200000"/>
              </a:lnSpc>
            </a:pPr>
            <a:r>
              <a:rPr lang="fa-IR" sz="2200" b="1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به وجود </a:t>
            </a:r>
            <a:r>
              <a:rPr lang="fa-IR" sz="2200" b="1" dirty="0" err="1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می‌آید</a:t>
            </a:r>
            <a:r>
              <a:rPr lang="fa-IR" sz="2200" b="1" dirty="0" smtClean="0">
                <a:solidFill>
                  <a:srgbClr val="813339"/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؟</a:t>
            </a:r>
            <a:endParaRPr lang="en-US" sz="2200" b="1" dirty="0">
              <a:solidFill>
                <a:srgbClr val="813339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9392" y="4129139"/>
            <a:ext cx="5664655" cy="734137"/>
          </a:xfrm>
          <a:prstGeom prst="roundRect">
            <a:avLst>
              <a:gd name="adj" fmla="val 24470"/>
            </a:avLst>
          </a:prstGeom>
          <a:solidFill>
            <a:schemeClr val="tx2">
              <a:lumMod val="20000"/>
              <a:lumOff val="80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8649" y="4297142"/>
            <a:ext cx="566539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a-IR" sz="18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کشش سطحی بر اثر </a:t>
            </a:r>
            <a:r>
              <a:rPr lang="fa-IR" sz="18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جاذبه‌های</a:t>
            </a:r>
            <a:r>
              <a:rPr lang="fa-IR" sz="18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sz="18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مولکولی</a:t>
            </a:r>
            <a:r>
              <a:rPr lang="fa-IR" sz="1800" dirty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به وجود </a:t>
            </a:r>
            <a:r>
              <a:rPr lang="fa-IR" sz="1800" dirty="0" err="1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می‌آید</a:t>
            </a:r>
            <a:r>
              <a:rPr lang="fa-IR" sz="1800" dirty="0" smtClean="0">
                <a:solidFill>
                  <a:srgbClr val="813339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</a:p>
        </p:txBody>
      </p:sp>
      <p:sp>
        <p:nvSpPr>
          <p:cNvPr id="12" name="Arc 11"/>
          <p:cNvSpPr/>
          <p:nvPr/>
        </p:nvSpPr>
        <p:spPr>
          <a:xfrm rot="9429366">
            <a:off x="5844400" y="2978342"/>
            <a:ext cx="1538653" cy="1538653"/>
          </a:xfrm>
          <a:prstGeom prst="arc">
            <a:avLst>
              <a:gd name="adj1" fmla="val 14006106"/>
              <a:gd name="adj2" fmla="val 17713625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5646611" flipV="1">
            <a:off x="6389346" y="4417075"/>
            <a:ext cx="224380" cy="19343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2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0"/>
    </mc:Choice>
    <mc:Fallback>
      <p:transition spd="slow" advTm="1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06946" y="1250310"/>
            <a:ext cx="2861981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3" b="97727" l="3378" r="96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3" t="7918" r="4588" b="4972"/>
          <a:stretch/>
        </p:blipFill>
        <p:spPr bwMode="auto">
          <a:xfrm>
            <a:off x="2543003" y="1894064"/>
            <a:ext cx="2969367" cy="2534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5" name="Google Shape;255;p39"/>
          <p:cNvSpPr/>
          <p:nvPr/>
        </p:nvSpPr>
        <p:spPr>
          <a:xfrm>
            <a:off x="-786" y="-1048989"/>
            <a:ext cx="14254050" cy="8955857"/>
          </a:xfrm>
          <a:custGeom>
            <a:avLst/>
            <a:gdLst/>
            <a:ahLst/>
            <a:cxnLst/>
            <a:rect l="l" t="t" r="r" b="b"/>
            <a:pathLst>
              <a:path w="112463" h="63262" extrusionOk="0">
                <a:moveTo>
                  <a:pt x="32082" y="19612"/>
                </a:moveTo>
                <a:cubicBezTo>
                  <a:pt x="34527" y="19612"/>
                  <a:pt x="36526" y="20026"/>
                  <a:pt x="38923" y="22134"/>
                </a:cubicBezTo>
                <a:cubicBezTo>
                  <a:pt x="41546" y="24439"/>
                  <a:pt x="42604" y="27501"/>
                  <a:pt x="42370" y="30022"/>
                </a:cubicBezTo>
                <a:cubicBezTo>
                  <a:pt x="42110" y="32842"/>
                  <a:pt x="40143" y="33817"/>
                  <a:pt x="37109" y="34626"/>
                </a:cubicBezTo>
                <a:cubicBezTo>
                  <a:pt x="34582" y="35299"/>
                  <a:pt x="32440" y="35583"/>
                  <a:pt x="30629" y="35583"/>
                </a:cubicBezTo>
                <a:cubicBezTo>
                  <a:pt x="24541" y="35583"/>
                  <a:pt x="22204" y="32379"/>
                  <a:pt x="21625" y="30022"/>
                </a:cubicBezTo>
                <a:cubicBezTo>
                  <a:pt x="20284" y="24559"/>
                  <a:pt x="25438" y="19882"/>
                  <a:pt x="30325" y="19662"/>
                </a:cubicBezTo>
                <a:cubicBezTo>
                  <a:pt x="30940" y="19634"/>
                  <a:pt x="31523" y="19612"/>
                  <a:pt x="32082" y="19612"/>
                </a:cubicBezTo>
                <a:close/>
                <a:moveTo>
                  <a:pt x="80790" y="19612"/>
                </a:moveTo>
                <a:cubicBezTo>
                  <a:pt x="83236" y="19612"/>
                  <a:pt x="85234" y="20026"/>
                  <a:pt x="87634" y="22134"/>
                </a:cubicBezTo>
                <a:cubicBezTo>
                  <a:pt x="90256" y="24439"/>
                  <a:pt x="91315" y="27501"/>
                  <a:pt x="91081" y="30022"/>
                </a:cubicBezTo>
                <a:cubicBezTo>
                  <a:pt x="90817" y="32842"/>
                  <a:pt x="88850" y="33817"/>
                  <a:pt x="85816" y="34626"/>
                </a:cubicBezTo>
                <a:cubicBezTo>
                  <a:pt x="83290" y="35299"/>
                  <a:pt x="81148" y="35583"/>
                  <a:pt x="79337" y="35583"/>
                </a:cubicBezTo>
                <a:cubicBezTo>
                  <a:pt x="73250" y="35583"/>
                  <a:pt x="70911" y="32379"/>
                  <a:pt x="70332" y="30022"/>
                </a:cubicBezTo>
                <a:cubicBezTo>
                  <a:pt x="68991" y="24559"/>
                  <a:pt x="74145" y="19882"/>
                  <a:pt x="79032" y="19662"/>
                </a:cubicBezTo>
                <a:cubicBezTo>
                  <a:pt x="79648" y="19634"/>
                  <a:pt x="80231" y="19612"/>
                  <a:pt x="80790" y="19612"/>
                </a:cubicBezTo>
                <a:close/>
                <a:moveTo>
                  <a:pt x="1" y="1"/>
                </a:moveTo>
                <a:lnTo>
                  <a:pt x="1" y="63262"/>
                </a:lnTo>
                <a:lnTo>
                  <a:pt x="112463" y="63262"/>
                </a:lnTo>
                <a:lnTo>
                  <a:pt x="112463" y="1"/>
                </a:lnTo>
                <a:close/>
              </a:path>
            </a:pathLst>
          </a:cu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9"/>
          <p:cNvSpPr/>
          <p:nvPr/>
        </p:nvSpPr>
        <p:spPr>
          <a:xfrm rot="-5400000" flipH="1">
            <a:off x="-1695767" y="1694470"/>
            <a:ext cx="5146274" cy="1754565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044503" y="545987"/>
            <a:ext cx="39407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در زیر </a:t>
            </a:r>
            <a:r>
              <a:rPr lang="fa-IR" dirty="0" smtClean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سطح، </a:t>
            </a:r>
            <a:r>
              <a:rPr lang="fa-IR" dirty="0" err="1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dirty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 مجاور هر </a:t>
            </a:r>
            <a:r>
              <a:rPr lang="fa-IR" dirty="0" err="1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dirty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 را در </a:t>
            </a:r>
            <a:r>
              <a:rPr lang="fa-IR" dirty="0" err="1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همه‌جهت</a:t>
            </a:r>
            <a:r>
              <a:rPr lang="fa-IR" dirty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 جذب </a:t>
            </a:r>
            <a:r>
              <a:rPr lang="fa-IR" dirty="0" err="1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می‌کنند</a:t>
            </a:r>
            <a:r>
              <a:rPr lang="fa-IR" dirty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 که باعث می‌شود هیچ تمایلی به کشیده شدن در جهت معینی نداشته </a:t>
            </a:r>
            <a:r>
              <a:rPr lang="fa-IR" dirty="0" smtClean="0">
                <a:solidFill>
                  <a:srgbClr val="990033"/>
                </a:solidFill>
                <a:ea typeface="Calibri" panose="020F0502020204030204" pitchFamily="34" charset="0"/>
                <a:cs typeface="Vazir" panose="020B0603030804020204" pitchFamily="34" charset="-78"/>
              </a:rPr>
              <a:t>باشند.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1443" y="455362"/>
            <a:ext cx="4173647" cy="1258432"/>
          </a:xfrm>
          <a:prstGeom prst="roundRect">
            <a:avLst/>
          </a:prstGeom>
          <a:noFill/>
          <a:ln w="571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28;p5"/>
          <p:cNvSpPr/>
          <p:nvPr/>
        </p:nvSpPr>
        <p:spPr>
          <a:xfrm rot="16200000">
            <a:off x="6808690" y="-2477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9;p5"/>
          <p:cNvSpPr/>
          <p:nvPr/>
        </p:nvSpPr>
        <p:spPr>
          <a:xfrm>
            <a:off x="6101100" y="259453"/>
            <a:ext cx="870623" cy="622934"/>
          </a:xfrm>
          <a:custGeom>
            <a:avLst/>
            <a:gdLst/>
            <a:ahLst/>
            <a:cxnLst/>
            <a:rect l="l" t="t" r="r" b="b"/>
            <a:pathLst>
              <a:path w="16893" h="12087" extrusionOk="0">
                <a:moveTo>
                  <a:pt x="9066" y="1"/>
                </a:moveTo>
                <a:cubicBezTo>
                  <a:pt x="7695" y="1"/>
                  <a:pt x="6073" y="215"/>
                  <a:pt x="4159" y="725"/>
                </a:cubicBezTo>
                <a:cubicBezTo>
                  <a:pt x="1862" y="1337"/>
                  <a:pt x="375" y="2074"/>
                  <a:pt x="177" y="4210"/>
                </a:cubicBezTo>
                <a:cubicBezTo>
                  <a:pt x="1" y="6115"/>
                  <a:pt x="800" y="8433"/>
                  <a:pt x="2785" y="10177"/>
                </a:cubicBezTo>
                <a:cubicBezTo>
                  <a:pt x="4602" y="11773"/>
                  <a:pt x="6115" y="12087"/>
                  <a:pt x="7966" y="12087"/>
                </a:cubicBezTo>
                <a:cubicBezTo>
                  <a:pt x="8388" y="12087"/>
                  <a:pt x="8827" y="12070"/>
                  <a:pt x="9291" y="12049"/>
                </a:cubicBezTo>
                <a:cubicBezTo>
                  <a:pt x="12991" y="11881"/>
                  <a:pt x="16893" y="8342"/>
                  <a:pt x="15878" y="4210"/>
                </a:cubicBezTo>
                <a:cubicBezTo>
                  <a:pt x="15438" y="2422"/>
                  <a:pt x="13671" y="1"/>
                  <a:pt x="9066" y="1"/>
                </a:cubicBezTo>
                <a:close/>
              </a:path>
            </a:pathLst>
          </a:cu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89CA0"/>
              </a:solidFill>
            </a:endParaRPr>
          </a:p>
        </p:txBody>
      </p:sp>
      <p:sp>
        <p:nvSpPr>
          <p:cNvPr id="35" name="Google Shape;27;p5"/>
          <p:cNvSpPr/>
          <p:nvPr/>
        </p:nvSpPr>
        <p:spPr>
          <a:xfrm rot="10800000">
            <a:off x="5893466" y="1435759"/>
            <a:ext cx="3250534" cy="3707741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ounded Rectangle 30"/>
          <p:cNvSpPr/>
          <p:nvPr/>
        </p:nvSpPr>
        <p:spPr>
          <a:xfrm>
            <a:off x="3911097" y="3124832"/>
            <a:ext cx="4875292" cy="1671972"/>
          </a:xfrm>
          <a:prstGeom prst="roundRect">
            <a:avLst/>
          </a:prstGeom>
          <a:solidFill>
            <a:srgbClr val="FBFBFB">
              <a:alpha val="80000"/>
            </a:srgbClr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78586" y="3246553"/>
            <a:ext cx="4572000" cy="13580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اما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مولکول‌های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موجود در سطح مایع را فقط همسایگان از دو طرف و از زیر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می‌کشند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و هیچ کششی از بالا وجود ندارد. این جاذبه ‌های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مولکولی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می‌خواهند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مولکول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 را از سطح به درون مایع بکشند و این تمایل سطح مایع را کم </a:t>
            </a:r>
            <a:r>
              <a:rPr lang="fa-IR" dirty="0" err="1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می‌کند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Vazir" panose="020B0603030804020204" pitchFamily="34" charset="-78"/>
              </a:rPr>
              <a:t>.</a:t>
            </a:r>
            <a:r>
              <a:rPr lang="fa-IR" dirty="0">
                <a:solidFill>
                  <a:srgbClr val="25466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25466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6"/>
    </mc:Choice>
    <mc:Fallback>
      <p:transition spd="slow" advTm="2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ygge general by Slidesgo">
  <a:themeElements>
    <a:clrScheme name="Simple Light">
      <a:dk1>
        <a:srgbClr val="FBFBFB"/>
      </a:dk1>
      <a:lt1>
        <a:srgbClr val="434343"/>
      </a:lt1>
      <a:dk2>
        <a:srgbClr val="FCE5CD"/>
      </a:dk2>
      <a:lt2>
        <a:srgbClr val="E6B8AF"/>
      </a:lt2>
      <a:accent1>
        <a:srgbClr val="D0E0E3"/>
      </a:accent1>
      <a:accent2>
        <a:srgbClr val="76A5AF"/>
      </a:accent2>
      <a:accent3>
        <a:srgbClr val="FBFBFB"/>
      </a:accent3>
      <a:accent4>
        <a:srgbClr val="434343"/>
      </a:accent4>
      <a:accent5>
        <a:srgbClr val="FCE5CD"/>
      </a:accent5>
      <a:accent6>
        <a:srgbClr val="E6B8A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1180</Words>
  <Application>Microsoft Office PowerPoint</Application>
  <PresentationFormat>On-screen Show (16:9)</PresentationFormat>
  <Paragraphs>175</Paragraphs>
  <Slides>29</Slides>
  <Notes>14</Notes>
  <HiddenSlides>0</HiddenSlides>
  <MMClips>30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Calibri</vt:lpstr>
      <vt:lpstr>Playfair Display</vt:lpstr>
      <vt:lpstr>Vazir</vt:lpstr>
      <vt:lpstr>Besmellah 4 </vt:lpstr>
      <vt:lpstr>Arial</vt:lpstr>
      <vt:lpstr>Fira Sans Extra Condensed Medium</vt:lpstr>
      <vt:lpstr>Abel</vt:lpstr>
      <vt:lpstr>Josefin Slab SemiBold</vt:lpstr>
      <vt:lpstr>Ara Asmaa Beltajie</vt:lpstr>
      <vt:lpstr>Nunito Light</vt:lpstr>
      <vt:lpstr>Bellota</vt:lpstr>
      <vt:lpstr>Lalezar</vt:lpstr>
      <vt:lpstr>Hygge general by Slidesgo</vt:lpstr>
      <vt:lpstr>PowerPoint Presentation</vt:lpstr>
      <vt:lpstr>حباب نترک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Hygge Style</dc:title>
  <dc:creator>MohamadSadeQ Tahery</dc:creator>
  <cp:lastModifiedBy>Windows User</cp:lastModifiedBy>
  <cp:revision>343</cp:revision>
  <dcterms:modified xsi:type="dcterms:W3CDTF">2020-06-17T07:39:44Z</dcterms:modified>
</cp:coreProperties>
</file>